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8" r:id="rId3"/>
    <p:sldId id="257" r:id="rId4"/>
    <p:sldId id="295" r:id="rId5"/>
    <p:sldId id="259" r:id="rId6"/>
    <p:sldId id="261" r:id="rId7"/>
    <p:sldId id="296" r:id="rId8"/>
    <p:sldId id="298" r:id="rId9"/>
    <p:sldId id="297" r:id="rId10"/>
    <p:sldId id="299" r:id="rId11"/>
    <p:sldId id="260" r:id="rId12"/>
    <p:sldId id="303" r:id="rId13"/>
    <p:sldId id="301" r:id="rId14"/>
    <p:sldId id="30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Oswald" panose="00000500000000000000" pitchFamily="2" charset="0"/>
      <p:regular r:id="rId58"/>
      <p:bold r:id="rId59"/>
    </p:embeddedFont>
    <p:embeddedFont>
      <p:font typeface="Source Sans Pro" panose="020B0503030403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2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200" dirty="0"/>
            <a:t>Data-cleaning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4B2C044A-78C4-42F3-B337-71D841B75780}">
      <dgm:prSet phldrT="[Text]"/>
      <dgm:spPr/>
      <dgm:t>
        <a:bodyPr/>
        <a:lstStyle/>
        <a:p>
          <a:r>
            <a:rPr lang="en-US" b="1" dirty="0"/>
            <a:t>Feature selection</a:t>
          </a:r>
        </a:p>
      </dgm:t>
    </dgm:pt>
    <dgm:pt modelId="{F95D8827-A81B-4B60-B110-ECD1955036C9}" type="parTrans" cxnId="{38FA3CF5-9F70-4B8C-9170-51387CD775A5}">
      <dgm:prSet/>
      <dgm:spPr/>
      <dgm:t>
        <a:bodyPr/>
        <a:lstStyle/>
        <a:p>
          <a:endParaRPr lang="en-US"/>
        </a:p>
      </dgm:t>
    </dgm:pt>
    <dgm:pt modelId="{397C9637-29A5-4FEA-B5D5-045F775EFD09}" type="sibTrans" cxnId="{38FA3CF5-9F70-4B8C-9170-51387CD775A5}">
      <dgm:prSet/>
      <dgm:spPr/>
      <dgm:t>
        <a:bodyPr/>
        <a:lstStyle/>
        <a:p>
          <a:endParaRPr lang="en-US"/>
        </a:p>
      </dgm:t>
    </dgm:pt>
    <dgm:pt modelId="{F33EDEFD-AD59-4A44-A225-FF327C482C2D}">
      <dgm:prSet phldrT="[Text]" custT="1"/>
      <dgm:spPr/>
      <dgm:t>
        <a:bodyPr/>
        <a:lstStyle/>
        <a:p>
          <a:r>
            <a:rPr lang="en-US" sz="1200" dirty="0"/>
            <a:t>Add Features</a:t>
          </a:r>
        </a:p>
      </dgm:t>
    </dgm:pt>
    <dgm:pt modelId="{290AE136-39BF-4CB6-ACAB-46F5E33B43B9}" type="parTrans" cxnId="{1AA025BE-AFE2-470E-9080-41F641A565F7}">
      <dgm:prSet/>
      <dgm:spPr/>
      <dgm:t>
        <a:bodyPr/>
        <a:lstStyle/>
        <a:p>
          <a:endParaRPr lang="en-US"/>
        </a:p>
      </dgm:t>
    </dgm:pt>
    <dgm:pt modelId="{B7EA03E5-5CC3-4095-B998-7B8E01FFCD07}" type="sibTrans" cxnId="{1AA025BE-AFE2-470E-9080-41F641A565F7}">
      <dgm:prSet/>
      <dgm:spPr/>
      <dgm:t>
        <a:bodyPr/>
        <a:lstStyle/>
        <a:p>
          <a:endParaRPr lang="en-US"/>
        </a:p>
      </dgm:t>
    </dgm:pt>
    <dgm:pt modelId="{40716A13-DB5D-4FC6-90D2-DC22ED8D45A5}">
      <dgm:prSet phldrT="[Text]" custT="1"/>
      <dgm:spPr/>
      <dgm:t>
        <a:bodyPr/>
        <a:lstStyle/>
        <a:p>
          <a:r>
            <a:rPr lang="en-US" sz="1000" b="1" dirty="0"/>
            <a:t>Split Data</a:t>
          </a:r>
        </a:p>
      </dgm:t>
    </dgm:pt>
    <dgm:pt modelId="{38E04D4E-E845-4701-84A2-9E131C43B8B0}" type="parTrans" cxnId="{FE5096D2-9538-47F7-A619-AEE88C1F11D3}">
      <dgm:prSet/>
      <dgm:spPr/>
      <dgm:t>
        <a:bodyPr/>
        <a:lstStyle/>
        <a:p>
          <a:endParaRPr lang="en-US"/>
        </a:p>
      </dgm:t>
    </dgm:pt>
    <dgm:pt modelId="{43E4C119-E8AA-4CA2-B9CB-B8DA1868CD58}" type="sibTrans" cxnId="{FE5096D2-9538-47F7-A619-AEE88C1F11D3}">
      <dgm:prSet/>
      <dgm:spPr/>
      <dgm:t>
        <a:bodyPr/>
        <a:lstStyle/>
        <a:p>
          <a:endParaRPr lang="en-US"/>
        </a:p>
      </dgm:t>
    </dgm:pt>
    <dgm:pt modelId="{FE4EE654-0CE7-4BD2-B117-EC6652D7F16C}">
      <dgm:prSet phldrT="[Text]" custT="1"/>
      <dgm:spPr/>
      <dgm:t>
        <a:bodyPr/>
        <a:lstStyle/>
        <a:p>
          <a:r>
            <a:rPr lang="en-US" sz="1200" dirty="0"/>
            <a:t>K Fold</a:t>
          </a:r>
        </a:p>
      </dgm:t>
    </dgm:pt>
    <dgm:pt modelId="{0BA396C1-AAE9-48C8-8FA6-AC8FCAB70177}" type="parTrans" cxnId="{0112D1F6-C4F2-4148-A549-BCAC7D0E636F}">
      <dgm:prSet/>
      <dgm:spPr/>
      <dgm:t>
        <a:bodyPr/>
        <a:lstStyle/>
        <a:p>
          <a:endParaRPr lang="en-US"/>
        </a:p>
      </dgm:t>
    </dgm:pt>
    <dgm:pt modelId="{38243FD5-114E-4417-8F19-445B4EA48D80}" type="sibTrans" cxnId="{0112D1F6-C4F2-4148-A549-BCAC7D0E636F}">
      <dgm:prSet/>
      <dgm:spPr/>
      <dgm:t>
        <a:bodyPr/>
        <a:lstStyle/>
        <a:p>
          <a:endParaRPr lang="en-US"/>
        </a:p>
      </dgm:t>
    </dgm:pt>
    <dgm:pt modelId="{8A7AD84A-214F-4D00-B817-DE03DC2CD037}">
      <dgm:prSet phldrT="[Text]" custT="1"/>
      <dgm:spPr/>
      <dgm:t>
        <a:bodyPr/>
        <a:lstStyle/>
        <a:p>
          <a:r>
            <a:rPr lang="en-US" sz="1200" dirty="0"/>
            <a:t>Reduce complexity</a:t>
          </a:r>
        </a:p>
      </dgm:t>
    </dgm:pt>
    <dgm:pt modelId="{722C59AF-2B74-4D2A-A5B1-D1E8566EA45F}" type="parTrans" cxnId="{E2306BA7-DE8C-4C54-96C7-E8658FFF8BF6}">
      <dgm:prSet/>
      <dgm:spPr/>
      <dgm:t>
        <a:bodyPr/>
        <a:lstStyle/>
        <a:p>
          <a:endParaRPr lang="en-US"/>
        </a:p>
      </dgm:t>
    </dgm:pt>
    <dgm:pt modelId="{60F7BEEF-742D-448C-84B5-50C181A37999}" type="sibTrans" cxnId="{E2306BA7-DE8C-4C54-96C7-E8658FFF8BF6}">
      <dgm:prSet/>
      <dgm:spPr/>
      <dgm:t>
        <a:bodyPr/>
        <a:lstStyle/>
        <a:p>
          <a:endParaRPr lang="en-US"/>
        </a:p>
      </dgm:t>
    </dgm:pt>
    <dgm:pt modelId="{5188BB08-285D-433A-8C45-5C3CCA6CCEA6}">
      <dgm:prSet phldrT="[Text]" custT="1"/>
      <dgm:spPr/>
      <dgm:t>
        <a:bodyPr/>
        <a:lstStyle/>
        <a:p>
          <a:r>
            <a:rPr lang="en-US" sz="1100" b="1" dirty="0"/>
            <a:t>Hyper turning</a:t>
          </a:r>
        </a:p>
      </dgm:t>
    </dgm:pt>
    <dgm:pt modelId="{85B44268-E3D6-4CC8-BDF8-F381B1861221}" type="parTrans" cxnId="{F859BE75-4DFB-40CA-B86A-8CECFF4AB981}">
      <dgm:prSet/>
      <dgm:spPr/>
      <dgm:t>
        <a:bodyPr/>
        <a:lstStyle/>
        <a:p>
          <a:endParaRPr lang="en-US"/>
        </a:p>
      </dgm:t>
    </dgm:pt>
    <dgm:pt modelId="{01E8B2A6-A3CD-4834-8F1E-CDC2C496F9AC}" type="sibTrans" cxnId="{F859BE75-4DFB-40CA-B86A-8CECFF4AB981}">
      <dgm:prSet/>
      <dgm:spPr/>
      <dgm:t>
        <a:bodyPr/>
        <a:lstStyle/>
        <a:p>
          <a:endParaRPr lang="en-US"/>
        </a:p>
      </dgm:t>
    </dgm:pt>
    <dgm:pt modelId="{AC2DE9E0-C495-44F5-B58E-8698B4D51609}">
      <dgm:prSet phldrT="[Text]" custT="1"/>
      <dgm:spPr/>
      <dgm:t>
        <a:bodyPr/>
        <a:lstStyle/>
        <a:p>
          <a:r>
            <a:rPr lang="en-US" sz="1200" dirty="0"/>
            <a:t>Penalty character C</a:t>
          </a:r>
        </a:p>
      </dgm:t>
    </dgm:pt>
    <dgm:pt modelId="{13CDAD3B-1973-46F7-B841-687CEE257A70}" type="parTrans" cxnId="{FC7C3733-B8A2-40D3-A418-69CCFF0CCCEE}">
      <dgm:prSet/>
      <dgm:spPr/>
      <dgm:t>
        <a:bodyPr/>
        <a:lstStyle/>
        <a:p>
          <a:endParaRPr lang="en-US"/>
        </a:p>
      </dgm:t>
    </dgm:pt>
    <dgm:pt modelId="{15F4C9B0-3D5E-41EA-AFDC-A5718D99BFC1}" type="sibTrans" cxnId="{FC7C3733-B8A2-40D3-A418-69CCFF0CCCEE}">
      <dgm:prSet/>
      <dgm:spPr/>
      <dgm:t>
        <a:bodyPr/>
        <a:lstStyle/>
        <a:p>
          <a:endParaRPr lang="en-US"/>
        </a:p>
      </dgm:t>
    </dgm:pt>
    <dgm:pt modelId="{19B2A7AE-6841-4794-BEB7-40237D9494B2}">
      <dgm:prSet phldrT="[Text]"/>
      <dgm:spPr/>
      <dgm:t>
        <a:bodyPr/>
        <a:lstStyle/>
        <a:p>
          <a:r>
            <a:rPr lang="en-US" dirty="0"/>
            <a:t>Train Models</a:t>
          </a:r>
        </a:p>
      </dgm:t>
    </dgm:pt>
    <dgm:pt modelId="{76B881BC-519A-455D-B01B-50FEEC1A8C9F}" type="parTrans" cxnId="{DAB7050B-68AD-4E30-B0BC-FB33FA61465A}">
      <dgm:prSet/>
      <dgm:spPr/>
      <dgm:t>
        <a:bodyPr/>
        <a:lstStyle/>
        <a:p>
          <a:endParaRPr lang="en-US"/>
        </a:p>
      </dgm:t>
    </dgm:pt>
    <dgm:pt modelId="{2897D77F-D429-4E96-837B-58D9D3F3038C}" type="sibTrans" cxnId="{DAB7050B-68AD-4E30-B0BC-FB33FA61465A}">
      <dgm:prSet/>
      <dgm:spPr/>
      <dgm:t>
        <a:bodyPr/>
        <a:lstStyle/>
        <a:p>
          <a:endParaRPr lang="en-US"/>
        </a:p>
      </dgm:t>
    </dgm:pt>
    <dgm:pt modelId="{AA1A86F4-F2D9-4825-B6B4-31F25709A1C9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015AA9C7-03BC-4E4D-BB73-9706364C9367}" type="parTrans" cxnId="{5B6E6258-AC4F-4E38-89B0-2FA50309E25A}">
      <dgm:prSet/>
      <dgm:spPr/>
      <dgm:t>
        <a:bodyPr/>
        <a:lstStyle/>
        <a:p>
          <a:endParaRPr lang="en-US"/>
        </a:p>
      </dgm:t>
    </dgm:pt>
    <dgm:pt modelId="{C130D4DD-90EC-47F2-A882-1ED79E7D1D5F}" type="sibTrans" cxnId="{5B6E6258-AC4F-4E38-89B0-2FA50309E25A}">
      <dgm:prSet/>
      <dgm:spPr/>
      <dgm:t>
        <a:bodyPr/>
        <a:lstStyle/>
        <a:p>
          <a:endParaRPr lang="en-US"/>
        </a:p>
      </dgm:t>
    </dgm:pt>
    <dgm:pt modelId="{18E2E6AA-D2F0-4FB9-8BC8-D77F74ED25CA}">
      <dgm:prSet phldrT="[Text]"/>
      <dgm:spPr/>
      <dgm:t>
        <a:bodyPr/>
        <a:lstStyle/>
        <a:p>
          <a:r>
            <a:rPr lang="en-US" dirty="0"/>
            <a:t>Analyze Models</a:t>
          </a:r>
        </a:p>
      </dgm:t>
    </dgm:pt>
    <dgm:pt modelId="{CEA9AF7F-0819-4BB5-8023-02057092AD3F}" type="parTrans" cxnId="{172FA3D7-6B51-428D-A6A1-3A0954BA2494}">
      <dgm:prSet/>
      <dgm:spPr/>
      <dgm:t>
        <a:bodyPr/>
        <a:lstStyle/>
        <a:p>
          <a:endParaRPr lang="en-US"/>
        </a:p>
      </dgm:t>
    </dgm:pt>
    <dgm:pt modelId="{1C186E7A-55FC-43B3-AC51-C2ADB1551453}" type="sibTrans" cxnId="{172FA3D7-6B51-428D-A6A1-3A0954BA2494}">
      <dgm:prSet/>
      <dgm:spPr/>
      <dgm:t>
        <a:bodyPr/>
        <a:lstStyle/>
        <a:p>
          <a:endParaRPr lang="en-US"/>
        </a:p>
      </dgm:t>
    </dgm:pt>
    <dgm:pt modelId="{865D833F-6C69-4ACB-8872-D35D738B5BB7}">
      <dgm:prSet phldrT="[Text]"/>
      <dgm:spPr/>
      <dgm:t>
        <a:bodyPr/>
        <a:lstStyle/>
        <a:p>
          <a:endParaRPr lang="en-US" dirty="0"/>
        </a:p>
      </dgm:t>
    </dgm:pt>
    <dgm:pt modelId="{64675371-DD73-41C3-8E3C-38523668E8D0}" type="parTrans" cxnId="{101E07D1-37A1-417F-838E-68BB5E31688E}">
      <dgm:prSet/>
      <dgm:spPr/>
      <dgm:t>
        <a:bodyPr/>
        <a:lstStyle/>
        <a:p>
          <a:endParaRPr lang="en-US"/>
        </a:p>
      </dgm:t>
    </dgm:pt>
    <dgm:pt modelId="{1818FF4D-E77C-4D0E-89B4-D540B5B2B18E}" type="sibTrans" cxnId="{101E07D1-37A1-417F-838E-68BB5E31688E}">
      <dgm:prSet/>
      <dgm:spPr/>
      <dgm:t>
        <a:bodyPr/>
        <a:lstStyle/>
        <a:p>
          <a:endParaRPr lang="en-US"/>
        </a:p>
      </dgm:t>
    </dgm:pt>
    <dgm:pt modelId="{FD52824D-098F-420A-9F4A-51B31B7D94EC}">
      <dgm:prSet phldrT="[Text]"/>
      <dgm:spPr/>
      <dgm:t>
        <a:bodyPr/>
        <a:lstStyle/>
        <a:p>
          <a:r>
            <a:rPr lang="en-US" dirty="0"/>
            <a:t>ERROR ANALYZE (ROC/AUC etc.)</a:t>
          </a:r>
        </a:p>
      </dgm:t>
    </dgm:pt>
    <dgm:pt modelId="{3B599237-075C-4ACF-94DD-4A876BE67ABD}" type="parTrans" cxnId="{D1DBA1EC-3561-422C-A0DE-7A38D78D2D5E}">
      <dgm:prSet/>
      <dgm:spPr/>
      <dgm:t>
        <a:bodyPr/>
        <a:lstStyle/>
        <a:p>
          <a:endParaRPr lang="en-US"/>
        </a:p>
      </dgm:t>
    </dgm:pt>
    <dgm:pt modelId="{A088ABAC-ABF6-44E6-8AF9-4B8101D2D1CC}" type="sibTrans" cxnId="{D1DBA1EC-3561-422C-A0DE-7A38D78D2D5E}">
      <dgm:prSet/>
      <dgm:spPr/>
      <dgm:t>
        <a:bodyPr/>
        <a:lstStyle/>
        <a:p>
          <a:endParaRPr lang="en-US"/>
        </a:p>
      </dgm:t>
    </dgm:pt>
    <dgm:pt modelId="{9378A211-ECE0-4169-8C1C-E356BA373ECE}">
      <dgm:prSet phldrT="[Text]" custT="1"/>
      <dgm:spPr/>
      <dgm:t>
        <a:bodyPr/>
        <a:lstStyle/>
        <a:p>
          <a:r>
            <a:rPr lang="en-US" sz="1200" dirty="0"/>
            <a:t>Reduce Features</a:t>
          </a:r>
        </a:p>
      </dgm:t>
    </dgm:pt>
    <dgm:pt modelId="{4B11D8DE-17B9-4967-AFE3-8C53C5191ADB}" type="parTrans" cxnId="{9883FAF2-2AF0-4C54-8037-C06AA29B9C05}">
      <dgm:prSet/>
      <dgm:spPr/>
      <dgm:t>
        <a:bodyPr/>
        <a:lstStyle/>
        <a:p>
          <a:endParaRPr lang="en-US"/>
        </a:p>
      </dgm:t>
    </dgm:pt>
    <dgm:pt modelId="{8273173B-CD48-4F0A-8C8E-E4461CC7B6F5}" type="sibTrans" cxnId="{9883FAF2-2AF0-4C54-8037-C06AA29B9C05}">
      <dgm:prSet/>
      <dgm:spPr/>
      <dgm:t>
        <a:bodyPr/>
        <a:lstStyle/>
        <a:p>
          <a:endParaRPr lang="en-US"/>
        </a:p>
      </dgm:t>
    </dgm:pt>
    <dgm:pt modelId="{75DA9918-DBE3-441C-A3BE-D74585C3152B}">
      <dgm:prSet phldrT="[Text]"/>
      <dgm:spPr/>
      <dgm:t>
        <a:bodyPr/>
        <a:lstStyle/>
        <a:p>
          <a:endParaRPr lang="en-US" dirty="0"/>
        </a:p>
      </dgm:t>
    </dgm:pt>
    <dgm:pt modelId="{20B05DDD-0338-48E2-AD2C-3E877258A584}" type="parTrans" cxnId="{68F33792-19EC-4572-9488-9D1FFD570DF9}">
      <dgm:prSet/>
      <dgm:spPr/>
      <dgm:t>
        <a:bodyPr/>
        <a:lstStyle/>
        <a:p>
          <a:endParaRPr lang="en-US"/>
        </a:p>
      </dgm:t>
    </dgm:pt>
    <dgm:pt modelId="{54CD7BB3-9194-4602-8BAB-49BA6EB699C3}" type="sibTrans" cxnId="{68F33792-19EC-4572-9488-9D1FFD570DF9}">
      <dgm:prSet/>
      <dgm:spPr/>
      <dgm:t>
        <a:bodyPr/>
        <a:lstStyle/>
        <a:p>
          <a:endParaRPr lang="en-US"/>
        </a:p>
      </dgm:t>
    </dgm:pt>
    <dgm:pt modelId="{5F032393-8AFB-48D4-B73C-3CE873EF4941}">
      <dgm:prSet phldrT="[Text]"/>
      <dgm:spPr/>
      <dgm:t>
        <a:bodyPr/>
        <a:lstStyle/>
        <a:p>
          <a:r>
            <a:rPr lang="en-US" dirty="0"/>
            <a:t>VISUALIZATION RESULTS</a:t>
          </a:r>
        </a:p>
      </dgm:t>
    </dgm:pt>
    <dgm:pt modelId="{E768DE15-B835-40DB-B920-A3BA263746CB}" type="parTrans" cxnId="{58A95ADE-CAB9-4164-9AE7-0BEFDC1CAC35}">
      <dgm:prSet/>
      <dgm:spPr/>
      <dgm:t>
        <a:bodyPr/>
        <a:lstStyle/>
        <a:p>
          <a:endParaRPr lang="en-US"/>
        </a:p>
      </dgm:t>
    </dgm:pt>
    <dgm:pt modelId="{E3F1A878-1349-4347-B1A4-12ABC24044AC}" type="sibTrans" cxnId="{58A95ADE-CAB9-4164-9AE7-0BEFDC1CAC35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3986CE53-D980-46A3-AE5E-22E4F94F9BFE}" type="pres">
      <dgm:prSet presAssocID="{109B44EF-AD75-4B90-B53F-6D4E3DF430B1}" presName="bentUpArrow1" presStyleLbl="alignImgPlace1" presStyleIdx="0" presStyleCnt="5"/>
      <dgm:spPr/>
    </dgm:pt>
    <dgm:pt modelId="{61FD4B93-616E-4BC2-B388-D26676D0B346}" type="pres">
      <dgm:prSet presAssocID="{109B44EF-AD75-4B90-B53F-6D4E3DF430B1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8621B14-B2CC-412A-9376-C3358316DA79}" type="pres">
      <dgm:prSet presAssocID="{109B44EF-AD75-4B90-B53F-6D4E3DF430B1}" presName="ChildText" presStyleLbl="revTx" presStyleIdx="0" presStyleCnt="6" custScaleX="400338" custLinFactX="53811" custLinFactNeighborX="100000" custLinFactNeighborY="2746">
        <dgm:presLayoutVars>
          <dgm:chMax val="0"/>
          <dgm:chPref val="0"/>
          <dgm:bulletEnabled val="1"/>
        </dgm:presLayoutVars>
      </dgm:prSet>
      <dgm:spPr/>
    </dgm:pt>
    <dgm:pt modelId="{5DC3C572-4ED3-4853-97E6-11E12DD01E4B}" type="pres">
      <dgm:prSet presAssocID="{A6CCAE2E-D8F6-4755-8974-653A0C14BBB7}" presName="sibTrans" presStyleCnt="0"/>
      <dgm:spPr/>
    </dgm:pt>
    <dgm:pt modelId="{E3E18217-FC20-45BE-BB21-09B54F94929D}" type="pres">
      <dgm:prSet presAssocID="{4B2C044A-78C4-42F3-B337-71D841B75780}" presName="composite" presStyleCnt="0"/>
      <dgm:spPr/>
    </dgm:pt>
    <dgm:pt modelId="{DF804502-9DB4-43D8-8886-6BEE33299C9E}" type="pres">
      <dgm:prSet presAssocID="{4B2C044A-78C4-42F3-B337-71D841B75780}" presName="bentUpArrow1" presStyleLbl="alignImgPlace1" presStyleIdx="1" presStyleCnt="5"/>
      <dgm:spPr/>
    </dgm:pt>
    <dgm:pt modelId="{F94BDD6E-0971-431F-AB88-59478A60BC92}" type="pres">
      <dgm:prSet presAssocID="{4B2C044A-78C4-42F3-B337-71D841B75780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CBC522B-1B97-4E48-93AA-DEF6E63583C6}" type="pres">
      <dgm:prSet presAssocID="{4B2C044A-78C4-42F3-B337-71D841B75780}" presName="ChildText" presStyleLbl="revTx" presStyleIdx="1" presStyleCnt="6" custScaleX="401790" custLinFactX="57522" custLinFactNeighborX="100000" custLinFactNeighborY="1552">
        <dgm:presLayoutVars>
          <dgm:chMax val="0"/>
          <dgm:chPref val="0"/>
          <dgm:bulletEnabled val="1"/>
        </dgm:presLayoutVars>
      </dgm:prSet>
      <dgm:spPr/>
    </dgm:pt>
    <dgm:pt modelId="{7262D81A-1B5B-4A0D-B8B9-AB0E6C4B9F97}" type="pres">
      <dgm:prSet presAssocID="{397C9637-29A5-4FEA-B5D5-045F775EFD09}" presName="sibTrans" presStyleCnt="0"/>
      <dgm:spPr/>
    </dgm:pt>
    <dgm:pt modelId="{4CF9FE7C-FD97-4AEF-B016-E4BAEA1EE0D1}" type="pres">
      <dgm:prSet presAssocID="{5188BB08-285D-433A-8C45-5C3CCA6CCEA6}" presName="composite" presStyleCnt="0"/>
      <dgm:spPr/>
    </dgm:pt>
    <dgm:pt modelId="{6F071884-170C-40C2-804D-29A0F82DD8B1}" type="pres">
      <dgm:prSet presAssocID="{5188BB08-285D-433A-8C45-5C3CCA6CCEA6}" presName="bentUpArrow1" presStyleLbl="alignImgPlace1" presStyleIdx="2" presStyleCnt="5"/>
      <dgm:spPr/>
    </dgm:pt>
    <dgm:pt modelId="{15BBA583-C273-4E1C-97CE-3302E43A9A34}" type="pres">
      <dgm:prSet presAssocID="{5188BB08-285D-433A-8C45-5C3CCA6CCEA6}" presName="ParentText" presStyleLbl="node1" presStyleIdx="2" presStyleCnt="6" custScaleX="155904" custLinFactNeighborX="-35555" custLinFactNeighborY="627">
        <dgm:presLayoutVars>
          <dgm:chMax val="1"/>
          <dgm:chPref val="1"/>
          <dgm:bulletEnabled val="1"/>
        </dgm:presLayoutVars>
      </dgm:prSet>
      <dgm:spPr/>
    </dgm:pt>
    <dgm:pt modelId="{17F9CD03-B223-4833-BC23-3682F6FECC2A}" type="pres">
      <dgm:prSet presAssocID="{5188BB08-285D-433A-8C45-5C3CCA6CCEA6}" presName="ChildText" presStyleLbl="revTx" presStyleIdx="2" presStyleCnt="6" custScaleX="409762" custLinFactX="52694" custLinFactNeighborX="100000" custLinFactNeighborY="-2328">
        <dgm:presLayoutVars>
          <dgm:chMax val="0"/>
          <dgm:chPref val="0"/>
          <dgm:bulletEnabled val="1"/>
        </dgm:presLayoutVars>
      </dgm:prSet>
      <dgm:spPr/>
    </dgm:pt>
    <dgm:pt modelId="{9021BF8F-9B1E-4F33-99A2-D7B47C5343AB}" type="pres">
      <dgm:prSet presAssocID="{01E8B2A6-A3CD-4834-8F1E-CDC2C496F9AC}" presName="sibTrans" presStyleCnt="0"/>
      <dgm:spPr/>
    </dgm:pt>
    <dgm:pt modelId="{7E27AB61-3952-4903-96EC-714A0607C6BC}" type="pres">
      <dgm:prSet presAssocID="{40716A13-DB5D-4FC6-90D2-DC22ED8D45A5}" presName="composite" presStyleCnt="0"/>
      <dgm:spPr/>
    </dgm:pt>
    <dgm:pt modelId="{8777E2AB-5104-4F70-91C0-DDF480538A08}" type="pres">
      <dgm:prSet presAssocID="{40716A13-DB5D-4FC6-90D2-DC22ED8D45A5}" presName="bentUpArrow1" presStyleLbl="alignImgPlace1" presStyleIdx="3" presStyleCnt="5"/>
      <dgm:spPr/>
    </dgm:pt>
    <dgm:pt modelId="{6D8C1726-B7DD-4F8F-AC1B-51DE2E4C9B59}" type="pres">
      <dgm:prSet presAssocID="{40716A13-DB5D-4FC6-90D2-DC22ED8D45A5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205651B6-7555-4F36-A221-9157846503EB}" type="pres">
      <dgm:prSet presAssocID="{40716A13-DB5D-4FC6-90D2-DC22ED8D45A5}" presName="ChildText" presStyleLbl="revTx" presStyleIdx="3" presStyleCnt="6" custScaleX="249951" custLinFactNeighborX="74234" custLinFactNeighborY="-1552">
        <dgm:presLayoutVars>
          <dgm:chMax val="0"/>
          <dgm:chPref val="0"/>
          <dgm:bulletEnabled val="1"/>
        </dgm:presLayoutVars>
      </dgm:prSet>
      <dgm:spPr/>
    </dgm:pt>
    <dgm:pt modelId="{13A18E6C-FE2A-44D2-8333-CE17FA228D87}" type="pres">
      <dgm:prSet presAssocID="{43E4C119-E8AA-4CA2-B9CB-B8DA1868CD58}" presName="sibTrans" presStyleCnt="0"/>
      <dgm:spPr/>
    </dgm:pt>
    <dgm:pt modelId="{C3411F9E-1ADA-42FC-9031-827B3645BDDA}" type="pres">
      <dgm:prSet presAssocID="{19B2A7AE-6841-4794-BEB7-40237D9494B2}" presName="composite" presStyleCnt="0"/>
      <dgm:spPr/>
    </dgm:pt>
    <dgm:pt modelId="{CCA5FBF9-AAD5-4D32-A850-F440DEEC4FDC}" type="pres">
      <dgm:prSet presAssocID="{19B2A7AE-6841-4794-BEB7-40237D9494B2}" presName="bentUpArrow1" presStyleLbl="alignImgPlace1" presStyleIdx="4" presStyleCnt="5"/>
      <dgm:spPr/>
    </dgm:pt>
    <dgm:pt modelId="{6CEF7794-AD76-4E68-ACBA-6A3111FA30D4}" type="pres">
      <dgm:prSet presAssocID="{19B2A7AE-6841-4794-BEB7-40237D9494B2}" presName="ParentText" presStyleLbl="node1" presStyleIdx="4" presStyleCnt="6" custScaleX="156767" custLinFactNeighborX="-61453" custLinFactNeighborY="-3763">
        <dgm:presLayoutVars>
          <dgm:chMax val="1"/>
          <dgm:chPref val="1"/>
          <dgm:bulletEnabled val="1"/>
        </dgm:presLayoutVars>
      </dgm:prSet>
      <dgm:spPr/>
    </dgm:pt>
    <dgm:pt modelId="{37CFDABB-4C4A-461C-AE54-F3B7C679DDE2}" type="pres">
      <dgm:prSet presAssocID="{19B2A7AE-6841-4794-BEB7-40237D9494B2}" presName="ChildText" presStyleLbl="revTx" presStyleIdx="4" presStyleCnt="6" custScaleX="277643" custLinFactNeighborX="55525" custLinFactNeighborY="-2328">
        <dgm:presLayoutVars>
          <dgm:chMax val="0"/>
          <dgm:chPref val="0"/>
          <dgm:bulletEnabled val="1"/>
        </dgm:presLayoutVars>
      </dgm:prSet>
      <dgm:spPr/>
    </dgm:pt>
    <dgm:pt modelId="{E5D8C66A-233C-4F40-B493-1893EED917BF}" type="pres">
      <dgm:prSet presAssocID="{2897D77F-D429-4E96-837B-58D9D3F3038C}" presName="sibTrans" presStyleCnt="0"/>
      <dgm:spPr/>
    </dgm:pt>
    <dgm:pt modelId="{5F1132AE-1900-47A2-893C-0825A01E82AD}" type="pres">
      <dgm:prSet presAssocID="{18E2E6AA-D2F0-4FB9-8BC8-D77F74ED25CA}" presName="composite" presStyleCnt="0"/>
      <dgm:spPr/>
    </dgm:pt>
    <dgm:pt modelId="{9DE6FC8B-0507-4740-80EA-31678CB7F3F5}" type="pres">
      <dgm:prSet presAssocID="{18E2E6AA-D2F0-4FB9-8BC8-D77F74ED25CA}" presName="ParentText" presStyleLbl="node1" presStyleIdx="5" presStyleCnt="6" custScaleX="136045" custLinFactNeighborX="-35899" custLinFactNeighborY="-2947">
        <dgm:presLayoutVars>
          <dgm:chMax val="1"/>
          <dgm:chPref val="1"/>
          <dgm:bulletEnabled val="1"/>
        </dgm:presLayoutVars>
      </dgm:prSet>
      <dgm:spPr/>
    </dgm:pt>
    <dgm:pt modelId="{5764DDA3-F840-4E73-88F6-BEDCB8B80579}" type="pres">
      <dgm:prSet presAssocID="{18E2E6AA-D2F0-4FB9-8BC8-D77F74ED25CA}" presName="FinalChildText" presStyleLbl="revTx" presStyleIdx="5" presStyleCnt="6" custScaleX="313330" custScaleY="165072" custLinFactX="1917" custLinFactNeighborX="100000" custLinFactNeighborY="344">
        <dgm:presLayoutVars>
          <dgm:chMax val="0"/>
          <dgm:chPref val="0"/>
          <dgm:bulletEnabled val="1"/>
        </dgm:presLayoutVars>
      </dgm:prSet>
      <dgm:spPr/>
    </dgm:pt>
  </dgm:ptLst>
  <dgm:cxnLst>
    <dgm:cxn modelId="{DAB7050B-68AD-4E30-B0BC-FB33FA61465A}" srcId="{DB63FCFF-0A5A-4011-8008-C8A958498584}" destId="{19B2A7AE-6841-4794-BEB7-40237D9494B2}" srcOrd="4" destOrd="0" parTransId="{76B881BC-519A-455D-B01B-50FEEC1A8C9F}" sibTransId="{2897D77F-D429-4E96-837B-58D9D3F3038C}"/>
    <dgm:cxn modelId="{2473AA0B-759C-4FFC-BD11-AE897F5671F9}" type="presOf" srcId="{F33EDEFD-AD59-4A44-A225-FF327C482C2D}" destId="{6CBC522B-1B97-4E48-93AA-DEF6E63583C6}" srcOrd="0" destOrd="0" presId="urn:microsoft.com/office/officeart/2005/8/layout/StepDownProcess"/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3938D825-90E5-4B9E-BF0A-23EC152428FA}" type="presOf" srcId="{9378A211-ECE0-4169-8C1C-E356BA373ECE}" destId="{6CBC522B-1B97-4E48-93AA-DEF6E63583C6}" srcOrd="0" destOrd="1" presId="urn:microsoft.com/office/officeart/2005/8/layout/StepDownProcess"/>
    <dgm:cxn modelId="{FC7C3733-B8A2-40D3-A418-69CCFF0CCCEE}" srcId="{5188BB08-285D-433A-8C45-5C3CCA6CCEA6}" destId="{AC2DE9E0-C495-44F5-B58E-8698B4D51609}" srcOrd="0" destOrd="0" parTransId="{13CDAD3B-1973-46F7-B841-687CEE257A70}" sibTransId="{15F4C9B0-3D5E-41EA-AFDC-A5718D99BFC1}"/>
    <dgm:cxn modelId="{DE4D2660-896F-4856-B8F9-28C13A84E2FB}" type="presOf" srcId="{75DA9918-DBE3-441C-A3BE-D74585C3152B}" destId="{5764DDA3-F840-4E73-88F6-BEDCB8B80579}" srcOrd="0" destOrd="3" presId="urn:microsoft.com/office/officeart/2005/8/layout/StepDownProcess"/>
    <dgm:cxn modelId="{BE593F6B-471D-451D-AEA8-E26E520286BB}" type="presOf" srcId="{4B2C044A-78C4-42F3-B337-71D841B75780}" destId="{F94BDD6E-0971-431F-AB88-59478A60BC92}" srcOrd="0" destOrd="0" presId="urn:microsoft.com/office/officeart/2005/8/layout/StepDownProcess"/>
    <dgm:cxn modelId="{F859BE75-4DFB-40CA-B86A-8CECFF4AB981}" srcId="{DB63FCFF-0A5A-4011-8008-C8A958498584}" destId="{5188BB08-285D-433A-8C45-5C3CCA6CCEA6}" srcOrd="2" destOrd="0" parTransId="{85B44268-E3D6-4CC8-BDF8-F381B1861221}" sibTransId="{01E8B2A6-A3CD-4834-8F1E-CDC2C496F9AC}"/>
    <dgm:cxn modelId="{36990876-FAFD-4BCA-9FA1-C04641AC2B0F}" type="presOf" srcId="{AC2DE9E0-C495-44F5-B58E-8698B4D51609}" destId="{17F9CD03-B223-4833-BC23-3682F6FECC2A}" srcOrd="0" destOrd="0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14C51957-28EB-4A7D-9EEE-5AA7125C4ED2}" type="presOf" srcId="{865D833F-6C69-4ACB-8872-D35D738B5BB7}" destId="{5764DDA3-F840-4E73-88F6-BEDCB8B80579}" srcOrd="0" destOrd="0" presId="urn:microsoft.com/office/officeart/2005/8/layout/StepDownProcess"/>
    <dgm:cxn modelId="{5B6E6258-AC4F-4E38-89B0-2FA50309E25A}" srcId="{19B2A7AE-6841-4794-BEB7-40237D9494B2}" destId="{AA1A86F4-F2D9-4825-B6B4-31F25709A1C9}" srcOrd="0" destOrd="0" parTransId="{015AA9C7-03BC-4E4D-BB73-9706364C9367}" sibTransId="{C130D4DD-90EC-47F2-A882-1ED79E7D1D5F}"/>
    <dgm:cxn modelId="{3026B97B-528F-4507-AFB5-6C564AF1EAD2}" type="presOf" srcId="{5188BB08-285D-433A-8C45-5C3CCA6CCEA6}" destId="{15BBA583-C273-4E1C-97CE-3302E43A9A34}" srcOrd="0" destOrd="0" presId="urn:microsoft.com/office/officeart/2005/8/layout/StepDownProcess"/>
    <dgm:cxn modelId="{7859128C-F138-489E-8E26-F3CD57269B27}" type="presOf" srcId="{AA1A86F4-F2D9-4825-B6B4-31F25709A1C9}" destId="{37CFDABB-4C4A-461C-AE54-F3B7C679DDE2}" srcOrd="0" destOrd="0" presId="urn:microsoft.com/office/officeart/2005/8/layout/StepDownProcess"/>
    <dgm:cxn modelId="{2167188D-82AF-478E-B8E8-4D2E144CA8B6}" type="presOf" srcId="{8A7AD84A-214F-4D00-B817-DE03DC2CD037}" destId="{68621B14-B2CC-412A-9376-C3358316DA79}" srcOrd="0" destOrd="1" presId="urn:microsoft.com/office/officeart/2005/8/layout/StepDownProcess"/>
    <dgm:cxn modelId="{5317A58D-A868-4BE3-9CDA-E0FA76391681}" type="presOf" srcId="{FE4EE654-0CE7-4BD2-B117-EC6652D7F16C}" destId="{205651B6-7555-4F36-A221-9157846503EB}" srcOrd="0" destOrd="0" presId="urn:microsoft.com/office/officeart/2005/8/layout/StepDownProcess"/>
    <dgm:cxn modelId="{68F33792-19EC-4572-9488-9D1FFD570DF9}" srcId="{18E2E6AA-D2F0-4FB9-8BC8-D77F74ED25CA}" destId="{75DA9918-DBE3-441C-A3BE-D74585C3152B}" srcOrd="3" destOrd="0" parTransId="{20B05DDD-0338-48E2-AD2C-3E877258A584}" sibTransId="{54CD7BB3-9194-4602-8BAB-49BA6EB699C3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E2306BA7-DE8C-4C54-96C7-E8658FFF8BF6}" srcId="{109B44EF-AD75-4B90-B53F-6D4E3DF430B1}" destId="{8A7AD84A-214F-4D00-B817-DE03DC2CD037}" srcOrd="1" destOrd="0" parTransId="{722C59AF-2B74-4D2A-A5B1-D1E8566EA45F}" sibTransId="{60F7BEEF-742D-448C-84B5-50C181A37999}"/>
    <dgm:cxn modelId="{A84FCDA9-53C9-4C28-8E1E-B2BD96DA5A6B}" type="presOf" srcId="{40716A13-DB5D-4FC6-90D2-DC22ED8D45A5}" destId="{6D8C1726-B7DD-4F8F-AC1B-51DE2E4C9B59}" srcOrd="0" destOrd="0" presId="urn:microsoft.com/office/officeart/2005/8/layout/StepDownProcess"/>
    <dgm:cxn modelId="{D0A4AFAE-41F9-40D0-88F2-CD0E15124813}" type="presOf" srcId="{FD52824D-098F-420A-9F4A-51B31B7D94EC}" destId="{5764DDA3-F840-4E73-88F6-BEDCB8B80579}" srcOrd="0" destOrd="1" presId="urn:microsoft.com/office/officeart/2005/8/layout/StepDownProcess"/>
    <dgm:cxn modelId="{E8518CB5-85F9-4133-AE16-3E073E1BA10B}" type="presOf" srcId="{6338B8B8-8324-4B22-AC94-861323DFEF59}" destId="{68621B14-B2CC-412A-9376-C3358316DA79}" srcOrd="0" destOrd="0" presId="urn:microsoft.com/office/officeart/2005/8/layout/StepDownProcess"/>
    <dgm:cxn modelId="{1AA025BE-AFE2-470E-9080-41F641A565F7}" srcId="{4B2C044A-78C4-42F3-B337-71D841B75780}" destId="{F33EDEFD-AD59-4A44-A225-FF327C482C2D}" srcOrd="0" destOrd="0" parTransId="{290AE136-39BF-4CB6-ACAB-46F5E33B43B9}" sibTransId="{B7EA03E5-5CC3-4095-B998-7B8E01FFCD07}"/>
    <dgm:cxn modelId="{101E07D1-37A1-417F-838E-68BB5E31688E}" srcId="{18E2E6AA-D2F0-4FB9-8BC8-D77F74ED25CA}" destId="{865D833F-6C69-4ACB-8872-D35D738B5BB7}" srcOrd="0" destOrd="0" parTransId="{64675371-DD73-41C3-8E3C-38523668E8D0}" sibTransId="{1818FF4D-E77C-4D0E-89B4-D540B5B2B18E}"/>
    <dgm:cxn modelId="{FE5096D2-9538-47F7-A619-AEE88C1F11D3}" srcId="{DB63FCFF-0A5A-4011-8008-C8A958498584}" destId="{40716A13-DB5D-4FC6-90D2-DC22ED8D45A5}" srcOrd="3" destOrd="0" parTransId="{38E04D4E-E845-4701-84A2-9E131C43B8B0}" sibTransId="{43E4C119-E8AA-4CA2-B9CB-B8DA1868CD58}"/>
    <dgm:cxn modelId="{172FA3D7-6B51-428D-A6A1-3A0954BA2494}" srcId="{DB63FCFF-0A5A-4011-8008-C8A958498584}" destId="{18E2E6AA-D2F0-4FB9-8BC8-D77F74ED25CA}" srcOrd="5" destOrd="0" parTransId="{CEA9AF7F-0819-4BB5-8023-02057092AD3F}" sibTransId="{1C186E7A-55FC-43B3-AC51-C2ADB1551453}"/>
    <dgm:cxn modelId="{62580ADC-2F1E-4380-86AC-983E45EDA9C0}" type="presOf" srcId="{5F032393-8AFB-48D4-B73C-3CE873EF4941}" destId="{5764DDA3-F840-4E73-88F6-BEDCB8B80579}" srcOrd="0" destOrd="2" presId="urn:microsoft.com/office/officeart/2005/8/layout/StepDownProcess"/>
    <dgm:cxn modelId="{58A95ADE-CAB9-4164-9AE7-0BEFDC1CAC35}" srcId="{18E2E6AA-D2F0-4FB9-8BC8-D77F74ED25CA}" destId="{5F032393-8AFB-48D4-B73C-3CE873EF4941}" srcOrd="2" destOrd="0" parTransId="{E768DE15-B835-40DB-B920-A3BA263746CB}" sibTransId="{E3F1A878-1349-4347-B1A4-12ABC24044AC}"/>
    <dgm:cxn modelId="{D1DBA1EC-3561-422C-A0DE-7A38D78D2D5E}" srcId="{18E2E6AA-D2F0-4FB9-8BC8-D77F74ED25CA}" destId="{FD52824D-098F-420A-9F4A-51B31B7D94EC}" srcOrd="1" destOrd="0" parTransId="{3B599237-075C-4ACF-94DD-4A876BE67ABD}" sibTransId="{A088ABAC-ABF6-44E6-8AF9-4B8101D2D1CC}"/>
    <dgm:cxn modelId="{9883FAF2-2AF0-4C54-8037-C06AA29B9C05}" srcId="{4B2C044A-78C4-42F3-B337-71D841B75780}" destId="{9378A211-ECE0-4169-8C1C-E356BA373ECE}" srcOrd="1" destOrd="0" parTransId="{4B11D8DE-17B9-4967-AFE3-8C53C5191ADB}" sibTransId="{8273173B-CD48-4F0A-8C8E-E4461CC7B6F5}"/>
    <dgm:cxn modelId="{38FA3CF5-9F70-4B8C-9170-51387CD775A5}" srcId="{DB63FCFF-0A5A-4011-8008-C8A958498584}" destId="{4B2C044A-78C4-42F3-B337-71D841B75780}" srcOrd="1" destOrd="0" parTransId="{F95D8827-A81B-4B60-B110-ECD1955036C9}" sibTransId="{397C9637-29A5-4FEA-B5D5-045F775EFD09}"/>
    <dgm:cxn modelId="{0112D1F6-C4F2-4148-A549-BCAC7D0E636F}" srcId="{40716A13-DB5D-4FC6-90D2-DC22ED8D45A5}" destId="{FE4EE654-0CE7-4BD2-B117-EC6652D7F16C}" srcOrd="0" destOrd="0" parTransId="{0BA396C1-AAE9-48C8-8FA6-AC8FCAB70177}" sibTransId="{38243FD5-114E-4417-8F19-445B4EA48D80}"/>
    <dgm:cxn modelId="{52E0D5F8-2592-47E7-A989-5A957DEA0AAC}" type="presOf" srcId="{18E2E6AA-D2F0-4FB9-8BC8-D77F74ED25CA}" destId="{9DE6FC8B-0507-4740-80EA-31678CB7F3F5}" srcOrd="0" destOrd="0" presId="urn:microsoft.com/office/officeart/2005/8/layout/StepDownProcess"/>
    <dgm:cxn modelId="{662A1DFB-ACE2-4FA0-848A-45AB75E9AC1A}" type="presOf" srcId="{19B2A7AE-6841-4794-BEB7-40237D9494B2}" destId="{6CEF7794-AD76-4E68-ACBA-6A3111FA30D4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2F4A535B-A9DD-496D-9DDA-F06FB83412EF}" type="presParOf" srcId="{1B3CFE96-EDC2-4B8E-A799-4BC4C461F585}" destId="{3986CE53-D980-46A3-AE5E-22E4F94F9BFE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1" destOrd="0" presId="urn:microsoft.com/office/officeart/2005/8/layout/StepDownProcess"/>
    <dgm:cxn modelId="{80D10D56-3351-4DBC-8003-33F9B320024D}" type="presParOf" srcId="{1B3CFE96-EDC2-4B8E-A799-4BC4C461F585}" destId="{68621B14-B2CC-412A-9376-C3358316DA79}" srcOrd="2" destOrd="0" presId="urn:microsoft.com/office/officeart/2005/8/layout/StepDownProcess"/>
    <dgm:cxn modelId="{27654BFC-D536-4457-86AE-60B4941F1921}" type="presParOf" srcId="{8A058F6C-57D7-42A6-86C8-AAB5E97D4CA9}" destId="{5DC3C572-4ED3-4853-97E6-11E12DD01E4B}" srcOrd="1" destOrd="0" presId="urn:microsoft.com/office/officeart/2005/8/layout/StepDownProcess"/>
    <dgm:cxn modelId="{75912FB3-747B-4742-981B-E7567DE9E35A}" type="presParOf" srcId="{8A058F6C-57D7-42A6-86C8-AAB5E97D4CA9}" destId="{E3E18217-FC20-45BE-BB21-09B54F94929D}" srcOrd="2" destOrd="0" presId="urn:microsoft.com/office/officeart/2005/8/layout/StepDownProcess"/>
    <dgm:cxn modelId="{64F8B670-5027-4EE3-9234-CFC0D8761F7A}" type="presParOf" srcId="{E3E18217-FC20-45BE-BB21-09B54F94929D}" destId="{DF804502-9DB4-43D8-8886-6BEE33299C9E}" srcOrd="0" destOrd="0" presId="urn:microsoft.com/office/officeart/2005/8/layout/StepDownProcess"/>
    <dgm:cxn modelId="{4E130911-4992-491A-B8E4-D1434FB1FF67}" type="presParOf" srcId="{E3E18217-FC20-45BE-BB21-09B54F94929D}" destId="{F94BDD6E-0971-431F-AB88-59478A60BC92}" srcOrd="1" destOrd="0" presId="urn:microsoft.com/office/officeart/2005/8/layout/StepDownProcess"/>
    <dgm:cxn modelId="{53555694-E5BC-4480-9E5E-BD16E1BC909C}" type="presParOf" srcId="{E3E18217-FC20-45BE-BB21-09B54F94929D}" destId="{6CBC522B-1B97-4E48-93AA-DEF6E63583C6}" srcOrd="2" destOrd="0" presId="urn:microsoft.com/office/officeart/2005/8/layout/StepDownProcess"/>
    <dgm:cxn modelId="{C2CCB12E-55A6-45D5-BABC-BE67915C7088}" type="presParOf" srcId="{8A058F6C-57D7-42A6-86C8-AAB5E97D4CA9}" destId="{7262D81A-1B5B-4A0D-B8B9-AB0E6C4B9F97}" srcOrd="3" destOrd="0" presId="urn:microsoft.com/office/officeart/2005/8/layout/StepDownProcess"/>
    <dgm:cxn modelId="{0EF709A5-FE57-41E6-8C20-FE32B3475E26}" type="presParOf" srcId="{8A058F6C-57D7-42A6-86C8-AAB5E97D4CA9}" destId="{4CF9FE7C-FD97-4AEF-B016-E4BAEA1EE0D1}" srcOrd="4" destOrd="0" presId="urn:microsoft.com/office/officeart/2005/8/layout/StepDownProcess"/>
    <dgm:cxn modelId="{77174F96-A3DE-464A-BBFD-D747DF617A79}" type="presParOf" srcId="{4CF9FE7C-FD97-4AEF-B016-E4BAEA1EE0D1}" destId="{6F071884-170C-40C2-804D-29A0F82DD8B1}" srcOrd="0" destOrd="0" presId="urn:microsoft.com/office/officeart/2005/8/layout/StepDownProcess"/>
    <dgm:cxn modelId="{70C1D953-F6CC-4CAD-9955-CFC11A92F311}" type="presParOf" srcId="{4CF9FE7C-FD97-4AEF-B016-E4BAEA1EE0D1}" destId="{15BBA583-C273-4E1C-97CE-3302E43A9A34}" srcOrd="1" destOrd="0" presId="urn:microsoft.com/office/officeart/2005/8/layout/StepDownProcess"/>
    <dgm:cxn modelId="{D9307EA6-409D-478A-A981-2F96A8CF5E6E}" type="presParOf" srcId="{4CF9FE7C-FD97-4AEF-B016-E4BAEA1EE0D1}" destId="{17F9CD03-B223-4833-BC23-3682F6FECC2A}" srcOrd="2" destOrd="0" presId="urn:microsoft.com/office/officeart/2005/8/layout/StepDownProcess"/>
    <dgm:cxn modelId="{D5264195-B63C-4B46-9292-98DF421C1BCC}" type="presParOf" srcId="{8A058F6C-57D7-42A6-86C8-AAB5E97D4CA9}" destId="{9021BF8F-9B1E-4F33-99A2-D7B47C5343AB}" srcOrd="5" destOrd="0" presId="urn:microsoft.com/office/officeart/2005/8/layout/StepDownProcess"/>
    <dgm:cxn modelId="{02A41F10-46B2-4832-A944-77F2311C7902}" type="presParOf" srcId="{8A058F6C-57D7-42A6-86C8-AAB5E97D4CA9}" destId="{7E27AB61-3952-4903-96EC-714A0607C6BC}" srcOrd="6" destOrd="0" presId="urn:microsoft.com/office/officeart/2005/8/layout/StepDownProcess"/>
    <dgm:cxn modelId="{4F514E75-8C1B-4A3F-A50A-C2A5DCB11787}" type="presParOf" srcId="{7E27AB61-3952-4903-96EC-714A0607C6BC}" destId="{8777E2AB-5104-4F70-91C0-DDF480538A08}" srcOrd="0" destOrd="0" presId="urn:microsoft.com/office/officeart/2005/8/layout/StepDownProcess"/>
    <dgm:cxn modelId="{2A3EECDE-535C-4494-A947-CE471C87C26E}" type="presParOf" srcId="{7E27AB61-3952-4903-96EC-714A0607C6BC}" destId="{6D8C1726-B7DD-4F8F-AC1B-51DE2E4C9B59}" srcOrd="1" destOrd="0" presId="urn:microsoft.com/office/officeart/2005/8/layout/StepDownProcess"/>
    <dgm:cxn modelId="{6DB40A2C-6B83-4026-91BE-C8B48444A5F2}" type="presParOf" srcId="{7E27AB61-3952-4903-96EC-714A0607C6BC}" destId="{205651B6-7555-4F36-A221-9157846503EB}" srcOrd="2" destOrd="0" presId="urn:microsoft.com/office/officeart/2005/8/layout/StepDownProcess"/>
    <dgm:cxn modelId="{31F76634-DA6D-4666-BDF0-11689A8ED5A2}" type="presParOf" srcId="{8A058F6C-57D7-42A6-86C8-AAB5E97D4CA9}" destId="{13A18E6C-FE2A-44D2-8333-CE17FA228D87}" srcOrd="7" destOrd="0" presId="urn:microsoft.com/office/officeart/2005/8/layout/StepDownProcess"/>
    <dgm:cxn modelId="{A7CA8B74-CF7F-478A-8B68-D4DB727FAF29}" type="presParOf" srcId="{8A058F6C-57D7-42A6-86C8-AAB5E97D4CA9}" destId="{C3411F9E-1ADA-42FC-9031-827B3645BDDA}" srcOrd="8" destOrd="0" presId="urn:microsoft.com/office/officeart/2005/8/layout/StepDownProcess"/>
    <dgm:cxn modelId="{EDBF2D41-3656-4BFF-A7B6-E6E4DC6284E0}" type="presParOf" srcId="{C3411F9E-1ADA-42FC-9031-827B3645BDDA}" destId="{CCA5FBF9-AAD5-4D32-A850-F440DEEC4FDC}" srcOrd="0" destOrd="0" presId="urn:microsoft.com/office/officeart/2005/8/layout/StepDownProcess"/>
    <dgm:cxn modelId="{138BFEA2-DEBA-41DC-8B04-7D600CBB79A9}" type="presParOf" srcId="{C3411F9E-1ADA-42FC-9031-827B3645BDDA}" destId="{6CEF7794-AD76-4E68-ACBA-6A3111FA30D4}" srcOrd="1" destOrd="0" presId="urn:microsoft.com/office/officeart/2005/8/layout/StepDownProcess"/>
    <dgm:cxn modelId="{D69C3163-46E6-4645-8CE9-EFC2A0C3FC56}" type="presParOf" srcId="{C3411F9E-1ADA-42FC-9031-827B3645BDDA}" destId="{37CFDABB-4C4A-461C-AE54-F3B7C679DDE2}" srcOrd="2" destOrd="0" presId="urn:microsoft.com/office/officeart/2005/8/layout/StepDownProcess"/>
    <dgm:cxn modelId="{B2464711-AFDB-46AA-AD21-F790C4835C1E}" type="presParOf" srcId="{8A058F6C-57D7-42A6-86C8-AAB5E97D4CA9}" destId="{E5D8C66A-233C-4F40-B493-1893EED917BF}" srcOrd="9" destOrd="0" presId="urn:microsoft.com/office/officeart/2005/8/layout/StepDownProcess"/>
    <dgm:cxn modelId="{24CB8062-DCFA-4A45-B0BC-D2B2C8BB97D6}" type="presParOf" srcId="{8A058F6C-57D7-42A6-86C8-AAB5E97D4CA9}" destId="{5F1132AE-1900-47A2-893C-0825A01E82AD}" srcOrd="10" destOrd="0" presId="urn:microsoft.com/office/officeart/2005/8/layout/StepDownProcess"/>
    <dgm:cxn modelId="{36A1FB5E-5B78-42BC-B0CF-CF2132D4B2DB}" type="presParOf" srcId="{5F1132AE-1900-47A2-893C-0825A01E82AD}" destId="{9DE6FC8B-0507-4740-80EA-31678CB7F3F5}" srcOrd="0" destOrd="0" presId="urn:microsoft.com/office/officeart/2005/8/layout/StepDownProcess"/>
    <dgm:cxn modelId="{44EDF81E-D744-4D04-9706-166EEA94E990}" type="presParOf" srcId="{5F1132AE-1900-47A2-893C-0825A01E82AD}" destId="{5764DDA3-F840-4E73-88F6-BEDCB8B8057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Input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Data-cleaning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7AD84A-214F-4D00-B817-DE03DC2CD037}">
      <dgm:prSet phldrT="[Text]" custT="1"/>
      <dgm:spPr/>
      <dgm:t>
        <a:bodyPr/>
        <a:lstStyle/>
        <a:p>
          <a:r>
            <a:rPr lang="en-US" sz="1000" dirty="0"/>
            <a:t>Reduce complexity</a:t>
          </a:r>
        </a:p>
      </dgm:t>
    </dgm:pt>
    <dgm:pt modelId="{722C59AF-2B74-4D2A-A5B1-D1E8566EA45F}" type="parTrans" cxnId="{E2306BA7-DE8C-4C54-96C7-E8658FFF8BF6}">
      <dgm:prSet/>
      <dgm:spPr/>
      <dgm:t>
        <a:bodyPr/>
        <a:lstStyle/>
        <a:p>
          <a:endParaRPr lang="en-US"/>
        </a:p>
      </dgm:t>
    </dgm:pt>
    <dgm:pt modelId="{60F7BEEF-742D-448C-84B5-50C181A37999}" type="sibTrans" cxnId="{E2306BA7-DE8C-4C54-96C7-E8658FFF8BF6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5377B062-CFBB-4138-8130-374981E83EDA}" type="presOf" srcId="{8A7AD84A-214F-4D00-B817-DE03DC2CD037}" destId="{AC0F2A01-9C6D-459A-8ADD-BA9AE13BD0A1}" srcOrd="0" destOrd="1" presId="urn:microsoft.com/office/officeart/2005/8/layout/StepDownProcess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E2306BA7-DE8C-4C54-96C7-E8658FFF8BF6}" srcId="{109B44EF-AD75-4B90-B53F-6D4E3DF430B1}" destId="{8A7AD84A-214F-4D00-B817-DE03DC2CD037}" srcOrd="1" destOrd="0" parTransId="{722C59AF-2B74-4D2A-A5B1-D1E8566EA45F}" sibTransId="{60F7BEEF-742D-448C-84B5-50C181A37999}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Feature selection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/>
            <a:t>Add Features</a:t>
          </a:r>
          <a:endParaRPr lang="en-US" sz="10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D4361693-6D07-4124-9540-EA5ED7F6CE6F}">
      <dgm:prSet custT="1"/>
      <dgm:spPr/>
      <dgm:t>
        <a:bodyPr/>
        <a:lstStyle/>
        <a:p>
          <a:r>
            <a:rPr lang="en-US" sz="1000" dirty="0"/>
            <a:t>Reduce Features</a:t>
          </a:r>
        </a:p>
      </dgm:t>
    </dgm:pt>
    <dgm:pt modelId="{8B7B4DEF-0C48-48C3-A575-921E2B8A43D1}" type="parTrans" cxnId="{33FC0E56-B1D8-4C4E-BD3A-3CDD693CE880}">
      <dgm:prSet/>
      <dgm:spPr/>
      <dgm:t>
        <a:bodyPr/>
        <a:lstStyle/>
        <a:p>
          <a:endParaRPr lang="en-US"/>
        </a:p>
      </dgm:t>
    </dgm:pt>
    <dgm:pt modelId="{E185773B-962D-4310-9021-7D74875D8A33}" type="sibTrans" cxnId="{33FC0E56-B1D8-4C4E-BD3A-3CDD693CE88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33FC0E56-B1D8-4C4E-BD3A-3CDD693CE880}" srcId="{109B44EF-AD75-4B90-B53F-6D4E3DF430B1}" destId="{D4361693-6D07-4124-9540-EA5ED7F6CE6F}" srcOrd="1" destOrd="0" parTransId="{8B7B4DEF-0C48-48C3-A575-921E2B8A43D1}" sibTransId="{E185773B-962D-4310-9021-7D74875D8A33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5F65C4DD-967C-4495-B3AB-D97E3CCB2176}" type="presOf" srcId="{D4361693-6D07-4124-9540-EA5ED7F6CE6F}" destId="{AC0F2A01-9C6D-459A-8ADD-BA9AE13BD0A1}" srcOrd="0" destOrd="1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Feature selection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/>
            <a:t>Add Features</a:t>
          </a:r>
          <a:endParaRPr lang="en-US" sz="1000" dirty="0"/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D4361693-6D07-4124-9540-EA5ED7F6CE6F}">
      <dgm:prSet custT="1"/>
      <dgm:spPr/>
      <dgm:t>
        <a:bodyPr/>
        <a:lstStyle/>
        <a:p>
          <a:r>
            <a:rPr lang="en-US" sz="1000" dirty="0"/>
            <a:t>Reduce Features</a:t>
          </a:r>
        </a:p>
      </dgm:t>
    </dgm:pt>
    <dgm:pt modelId="{8B7B4DEF-0C48-48C3-A575-921E2B8A43D1}" type="parTrans" cxnId="{33FC0E56-B1D8-4C4E-BD3A-3CDD693CE880}">
      <dgm:prSet/>
      <dgm:spPr/>
      <dgm:t>
        <a:bodyPr/>
        <a:lstStyle/>
        <a:p>
          <a:endParaRPr lang="en-US"/>
        </a:p>
      </dgm:t>
    </dgm:pt>
    <dgm:pt modelId="{E185773B-962D-4310-9021-7D74875D8A33}" type="sibTrans" cxnId="{33FC0E56-B1D8-4C4E-BD3A-3CDD693CE880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LinFactNeighborX="-36803" custLinFactNeighborY="-4347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62040" custLinFactNeighborX="82227" custLinFactNeighborY="-5393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33FC0E56-B1D8-4C4E-BD3A-3CDD693CE880}" srcId="{109B44EF-AD75-4B90-B53F-6D4E3DF430B1}" destId="{D4361693-6D07-4124-9540-EA5ED7F6CE6F}" srcOrd="1" destOrd="0" parTransId="{8B7B4DEF-0C48-48C3-A575-921E2B8A43D1}" sibTransId="{E185773B-962D-4310-9021-7D74875D8A33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5F65C4DD-967C-4495-B3AB-D97E3CCB2176}" type="presOf" srcId="{D4361693-6D07-4124-9540-EA5ED7F6CE6F}" destId="{AC0F2A01-9C6D-459A-8ADD-BA9AE13BD0A1}" srcOrd="0" destOrd="1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Hyper turning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ScaleX="115737" custLinFactNeighborX="-30904" custLinFactNeighborY="-8091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3470" custLinFactX="9601" custLinFactNeighborX="100000" custLinFactNeighborY="-4335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/>
            <a:t>Split Data</a:t>
          </a:r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K-Fold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ScaleX="115737" custLinFactNeighborX="-30904" custLinFactNeighborY="-8091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3470" custLinFactX="9601" custLinFactNeighborX="100000" custLinFactNeighborY="-4335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63FCFF-0A5A-4011-8008-C8A95849858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09B44EF-AD75-4B90-B53F-6D4E3DF430B1}">
      <dgm:prSet phldrT="[Text]"/>
      <dgm:spPr/>
      <dgm:t>
        <a:bodyPr/>
        <a:lstStyle/>
        <a:p>
          <a:r>
            <a:rPr lang="en-US" b="1" dirty="0" err="1"/>
            <a:t>Hyperturning</a:t>
          </a:r>
          <a:endParaRPr lang="en-US" b="1" dirty="0"/>
        </a:p>
      </dgm:t>
    </dgm:pt>
    <dgm:pt modelId="{842BCABC-A512-4E4D-9556-480C14175D0F}" type="parTrans" cxnId="{11680021-9DE5-4530-BF74-597B4DC3DC1A}">
      <dgm:prSet/>
      <dgm:spPr/>
      <dgm:t>
        <a:bodyPr/>
        <a:lstStyle/>
        <a:p>
          <a:endParaRPr lang="en-US"/>
        </a:p>
      </dgm:t>
    </dgm:pt>
    <dgm:pt modelId="{A6CCAE2E-D8F6-4755-8974-653A0C14BBB7}" type="sibTrans" cxnId="{11680021-9DE5-4530-BF74-597B4DC3DC1A}">
      <dgm:prSet/>
      <dgm:spPr/>
      <dgm:t>
        <a:bodyPr/>
        <a:lstStyle/>
        <a:p>
          <a:endParaRPr lang="en-US"/>
        </a:p>
      </dgm:t>
    </dgm:pt>
    <dgm:pt modelId="{6338B8B8-8324-4B22-AC94-861323DFEF59}">
      <dgm:prSet phldrT="[Text]" custT="1"/>
      <dgm:spPr/>
      <dgm:t>
        <a:bodyPr/>
        <a:lstStyle/>
        <a:p>
          <a:r>
            <a:rPr lang="en-US" sz="1000" dirty="0"/>
            <a:t>Penalty character C</a:t>
          </a:r>
        </a:p>
      </dgm:t>
    </dgm:pt>
    <dgm:pt modelId="{E3F92A70-F77C-4D0C-A8B4-1359DF7AEB92}" type="parTrans" cxnId="{67A7B556-29D1-4AC0-AF2C-4A25E68F3847}">
      <dgm:prSet/>
      <dgm:spPr/>
      <dgm:t>
        <a:bodyPr/>
        <a:lstStyle/>
        <a:p>
          <a:endParaRPr lang="en-US"/>
        </a:p>
      </dgm:t>
    </dgm:pt>
    <dgm:pt modelId="{7B1073DF-BAE4-4760-ACE0-353C836179A5}" type="sibTrans" cxnId="{67A7B556-29D1-4AC0-AF2C-4A25E68F3847}">
      <dgm:prSet/>
      <dgm:spPr/>
      <dgm:t>
        <a:bodyPr/>
        <a:lstStyle/>
        <a:p>
          <a:endParaRPr lang="en-US"/>
        </a:p>
      </dgm:t>
    </dgm:pt>
    <dgm:pt modelId="{8A058F6C-57D7-42A6-86C8-AAB5E97D4CA9}" type="pres">
      <dgm:prSet presAssocID="{DB63FCFF-0A5A-4011-8008-C8A958498584}" presName="rootnode" presStyleCnt="0">
        <dgm:presLayoutVars>
          <dgm:chMax/>
          <dgm:chPref/>
          <dgm:dir/>
          <dgm:animLvl val="lvl"/>
        </dgm:presLayoutVars>
      </dgm:prSet>
      <dgm:spPr/>
    </dgm:pt>
    <dgm:pt modelId="{1B3CFE96-EDC2-4B8E-A799-4BC4C461F585}" type="pres">
      <dgm:prSet presAssocID="{109B44EF-AD75-4B90-B53F-6D4E3DF430B1}" presName="composite" presStyleCnt="0"/>
      <dgm:spPr/>
    </dgm:pt>
    <dgm:pt modelId="{61FD4B93-616E-4BC2-B388-D26676D0B346}" type="pres">
      <dgm:prSet presAssocID="{109B44EF-AD75-4B90-B53F-6D4E3DF430B1}" presName="ParentText" presStyleLbl="node1" presStyleIdx="0" presStyleCnt="1" custScaleX="115737" custLinFactNeighborX="-30904" custLinFactNeighborY="-8091">
        <dgm:presLayoutVars>
          <dgm:chMax val="1"/>
          <dgm:chPref val="1"/>
          <dgm:bulletEnabled val="1"/>
        </dgm:presLayoutVars>
      </dgm:prSet>
      <dgm:spPr/>
    </dgm:pt>
    <dgm:pt modelId="{AC0F2A01-9C6D-459A-8ADD-BA9AE13BD0A1}" type="pres">
      <dgm:prSet presAssocID="{109B44EF-AD75-4B90-B53F-6D4E3DF430B1}" presName="FinalChildText" presStyleLbl="revTx" presStyleIdx="0" presStyleCnt="1" custScaleX="393470" custLinFactX="9601" custLinFactNeighborX="100000" custLinFactNeighborY="-4335">
        <dgm:presLayoutVars>
          <dgm:chMax val="0"/>
          <dgm:chPref val="0"/>
          <dgm:bulletEnabled val="1"/>
        </dgm:presLayoutVars>
      </dgm:prSet>
      <dgm:spPr/>
    </dgm:pt>
  </dgm:ptLst>
  <dgm:cxnLst>
    <dgm:cxn modelId="{8A2C3114-98EF-4B36-861F-0B730644DF6A}" type="presOf" srcId="{DB63FCFF-0A5A-4011-8008-C8A958498584}" destId="{8A058F6C-57D7-42A6-86C8-AAB5E97D4CA9}" srcOrd="0" destOrd="0" presId="urn:microsoft.com/office/officeart/2005/8/layout/StepDownProcess"/>
    <dgm:cxn modelId="{11680021-9DE5-4530-BF74-597B4DC3DC1A}" srcId="{DB63FCFF-0A5A-4011-8008-C8A958498584}" destId="{109B44EF-AD75-4B90-B53F-6D4E3DF430B1}" srcOrd="0" destOrd="0" parTransId="{842BCABC-A512-4E4D-9556-480C14175D0F}" sibTransId="{A6CCAE2E-D8F6-4755-8974-653A0C14BBB7}"/>
    <dgm:cxn modelId="{67A7B556-29D1-4AC0-AF2C-4A25E68F3847}" srcId="{109B44EF-AD75-4B90-B53F-6D4E3DF430B1}" destId="{6338B8B8-8324-4B22-AC94-861323DFEF59}" srcOrd="0" destOrd="0" parTransId="{E3F92A70-F77C-4D0C-A8B4-1359DF7AEB92}" sibTransId="{7B1073DF-BAE4-4760-ACE0-353C836179A5}"/>
    <dgm:cxn modelId="{354F4E9C-96AA-484B-A2AE-64709C8C9732}" type="presOf" srcId="{109B44EF-AD75-4B90-B53F-6D4E3DF430B1}" destId="{61FD4B93-616E-4BC2-B388-D26676D0B346}" srcOrd="0" destOrd="0" presId="urn:microsoft.com/office/officeart/2005/8/layout/StepDownProcess"/>
    <dgm:cxn modelId="{F45A57EA-BAE2-4A3A-92A8-06621A25F24B}" type="presOf" srcId="{6338B8B8-8324-4B22-AC94-861323DFEF59}" destId="{AC0F2A01-9C6D-459A-8ADD-BA9AE13BD0A1}" srcOrd="0" destOrd="0" presId="urn:microsoft.com/office/officeart/2005/8/layout/StepDownProcess"/>
    <dgm:cxn modelId="{DB96522D-FBF8-4934-87E0-7CEBBE1934FC}" type="presParOf" srcId="{8A058F6C-57D7-42A6-86C8-AAB5E97D4CA9}" destId="{1B3CFE96-EDC2-4B8E-A799-4BC4C461F585}" srcOrd="0" destOrd="0" presId="urn:microsoft.com/office/officeart/2005/8/layout/StepDownProcess"/>
    <dgm:cxn modelId="{979E4DFC-B9B5-4079-A08E-101C9223ADE1}" type="presParOf" srcId="{1B3CFE96-EDC2-4B8E-A799-4BC4C461F585}" destId="{61FD4B93-616E-4BC2-B388-D26676D0B346}" srcOrd="0" destOrd="0" presId="urn:microsoft.com/office/officeart/2005/8/layout/StepDownProcess"/>
    <dgm:cxn modelId="{1C256A75-CB7F-4329-B21F-33382AA9E1B5}" type="presParOf" srcId="{1B3CFE96-EDC2-4B8E-A799-4BC4C461F585}" destId="{AC0F2A01-9C6D-459A-8ADD-BA9AE13BD0A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6CE53-D980-46A3-AE5E-22E4F94F9BFE}">
      <dsp:nvSpPr>
        <dsp:cNvPr id="0" name=""/>
        <dsp:cNvSpPr/>
      </dsp:nvSpPr>
      <dsp:spPr>
        <a:xfrm rot="5400000">
          <a:off x="700985" y="538859"/>
          <a:ext cx="464637" cy="5289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D4B93-616E-4BC2-B388-D26676D0B346}">
      <dsp:nvSpPr>
        <dsp:cNvPr id="0" name=""/>
        <dsp:cNvSpPr/>
      </dsp:nvSpPr>
      <dsp:spPr>
        <a:xfrm>
          <a:off x="577884" y="23798"/>
          <a:ext cx="782176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Input Data</a:t>
          </a:r>
        </a:p>
      </dsp:txBody>
      <dsp:txXfrm>
        <a:off x="604615" y="50529"/>
        <a:ext cx="728714" cy="494036"/>
      </dsp:txXfrm>
    </dsp:sp>
    <dsp:sp modelId="{68621B14-B2CC-412A-9376-C3358316DA79}">
      <dsp:nvSpPr>
        <dsp:cNvPr id="0" name=""/>
        <dsp:cNvSpPr/>
      </dsp:nvSpPr>
      <dsp:spPr>
        <a:xfrm>
          <a:off x="1380780" y="88166"/>
          <a:ext cx="2277445" cy="4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Data-cleaning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Reduce complexity</a:t>
          </a:r>
        </a:p>
      </dsp:txBody>
      <dsp:txXfrm>
        <a:off x="1380780" y="88166"/>
        <a:ext cx="2277445" cy="442512"/>
      </dsp:txXfrm>
    </dsp:sp>
    <dsp:sp modelId="{DF804502-9DB4-43D8-8886-6BEE33299C9E}">
      <dsp:nvSpPr>
        <dsp:cNvPr id="0" name=""/>
        <dsp:cNvSpPr/>
      </dsp:nvSpPr>
      <dsp:spPr>
        <a:xfrm rot="5400000">
          <a:off x="1798289" y="1153880"/>
          <a:ext cx="464637" cy="5289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17553"/>
            <a:satOff val="-813"/>
            <a:lumOff val="2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BDD6E-0971-431F-AB88-59478A60BC92}">
      <dsp:nvSpPr>
        <dsp:cNvPr id="0" name=""/>
        <dsp:cNvSpPr/>
      </dsp:nvSpPr>
      <dsp:spPr>
        <a:xfrm>
          <a:off x="1675188" y="638820"/>
          <a:ext cx="782176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Feature selection</a:t>
          </a:r>
        </a:p>
      </dsp:txBody>
      <dsp:txXfrm>
        <a:off x="1701919" y="665551"/>
        <a:ext cx="728714" cy="494036"/>
      </dsp:txXfrm>
    </dsp:sp>
    <dsp:sp modelId="{6CBC522B-1B97-4E48-93AA-DEF6E63583C6}">
      <dsp:nvSpPr>
        <dsp:cNvPr id="0" name=""/>
        <dsp:cNvSpPr/>
      </dsp:nvSpPr>
      <dsp:spPr>
        <a:xfrm>
          <a:off x="2495065" y="697904"/>
          <a:ext cx="2285706" cy="4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Add Features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Reduce Features</a:t>
          </a:r>
        </a:p>
      </dsp:txBody>
      <dsp:txXfrm>
        <a:off x="2495065" y="697904"/>
        <a:ext cx="2285706" cy="442512"/>
      </dsp:txXfrm>
    </dsp:sp>
    <dsp:sp modelId="{6F071884-170C-40C2-804D-29A0F82DD8B1}">
      <dsp:nvSpPr>
        <dsp:cNvPr id="0" name=""/>
        <dsp:cNvSpPr/>
      </dsp:nvSpPr>
      <dsp:spPr>
        <a:xfrm rot="5400000">
          <a:off x="3033861" y="1768901"/>
          <a:ext cx="464637" cy="5289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35107"/>
            <a:satOff val="-1626"/>
            <a:lumOff val="5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BA583-C273-4E1C-97CE-3302E43A9A34}">
      <dsp:nvSpPr>
        <dsp:cNvPr id="0" name=""/>
        <dsp:cNvSpPr/>
      </dsp:nvSpPr>
      <dsp:spPr>
        <a:xfrm>
          <a:off x="2414024" y="1257274"/>
          <a:ext cx="1219444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Hyper turning</a:t>
          </a:r>
        </a:p>
      </dsp:txBody>
      <dsp:txXfrm>
        <a:off x="2440755" y="1284005"/>
        <a:ext cx="1165982" cy="494036"/>
      </dsp:txXfrm>
    </dsp:sp>
    <dsp:sp modelId="{17F9CD03-B223-4833-BC23-3682F6FECC2A}">
      <dsp:nvSpPr>
        <dsp:cNvPr id="0" name=""/>
        <dsp:cNvSpPr/>
      </dsp:nvSpPr>
      <dsp:spPr>
        <a:xfrm>
          <a:off x="3680496" y="1295756"/>
          <a:ext cx="2331057" cy="4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Penalty character C</a:t>
          </a:r>
        </a:p>
      </dsp:txBody>
      <dsp:txXfrm>
        <a:off x="3680496" y="1295756"/>
        <a:ext cx="2331057" cy="442512"/>
      </dsp:txXfrm>
    </dsp:sp>
    <dsp:sp modelId="{8777E2AB-5104-4F70-91C0-DDF480538A08}">
      <dsp:nvSpPr>
        <dsp:cNvPr id="0" name=""/>
        <dsp:cNvSpPr/>
      </dsp:nvSpPr>
      <dsp:spPr>
        <a:xfrm rot="5400000">
          <a:off x="3908401" y="2383923"/>
          <a:ext cx="464637" cy="5289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52660"/>
            <a:satOff val="-2439"/>
            <a:lumOff val="87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C1726-B7DD-4F8F-AC1B-51DE2E4C9B59}">
      <dsp:nvSpPr>
        <dsp:cNvPr id="0" name=""/>
        <dsp:cNvSpPr/>
      </dsp:nvSpPr>
      <dsp:spPr>
        <a:xfrm>
          <a:off x="3785301" y="1868862"/>
          <a:ext cx="782176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Split Data</a:t>
          </a:r>
        </a:p>
      </dsp:txBody>
      <dsp:txXfrm>
        <a:off x="3812032" y="1895593"/>
        <a:ext cx="728714" cy="494036"/>
      </dsp:txXfrm>
    </dsp:sp>
    <dsp:sp modelId="{205651B6-7555-4F36-A221-9157846503EB}">
      <dsp:nvSpPr>
        <dsp:cNvPr id="0" name=""/>
        <dsp:cNvSpPr/>
      </dsp:nvSpPr>
      <dsp:spPr>
        <a:xfrm>
          <a:off x="4563259" y="1914211"/>
          <a:ext cx="1421923" cy="4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 Fold</a:t>
          </a:r>
        </a:p>
      </dsp:txBody>
      <dsp:txXfrm>
        <a:off x="4563259" y="1914211"/>
        <a:ext cx="1421923" cy="442512"/>
      </dsp:txXfrm>
    </dsp:sp>
    <dsp:sp modelId="{CCA5FBF9-AAD5-4D32-A850-F440DEEC4FDC}">
      <dsp:nvSpPr>
        <dsp:cNvPr id="0" name=""/>
        <dsp:cNvSpPr/>
      </dsp:nvSpPr>
      <dsp:spPr>
        <a:xfrm rot="5400000">
          <a:off x="5223585" y="2998944"/>
          <a:ext cx="464637" cy="5289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70214"/>
            <a:satOff val="-3252"/>
            <a:lumOff val="11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F7794-AD76-4E68-ACBA-6A3111FA30D4}">
      <dsp:nvSpPr>
        <dsp:cNvPr id="0" name=""/>
        <dsp:cNvSpPr/>
      </dsp:nvSpPr>
      <dsp:spPr>
        <a:xfrm>
          <a:off x="4397804" y="2463281"/>
          <a:ext cx="1226194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Train Models</a:t>
          </a:r>
        </a:p>
      </dsp:txBody>
      <dsp:txXfrm>
        <a:off x="4424535" y="2490012"/>
        <a:ext cx="1172732" cy="494036"/>
      </dsp:txXfrm>
    </dsp:sp>
    <dsp:sp modelId="{37CFDABB-4C4A-461C-AE54-F3B7C679DDE2}">
      <dsp:nvSpPr>
        <dsp:cNvPr id="0" name=""/>
        <dsp:cNvSpPr/>
      </dsp:nvSpPr>
      <dsp:spPr>
        <a:xfrm>
          <a:off x="5693243" y="2525798"/>
          <a:ext cx="1579457" cy="442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Logistic Regression</a:t>
          </a:r>
        </a:p>
      </dsp:txBody>
      <dsp:txXfrm>
        <a:off x="5693243" y="2525798"/>
        <a:ext cx="1579457" cy="442512"/>
      </dsp:txXfrm>
    </dsp:sp>
    <dsp:sp modelId="{9DE6FC8B-0507-4740-80EA-31678CB7F3F5}">
      <dsp:nvSpPr>
        <dsp:cNvPr id="0" name=""/>
        <dsp:cNvSpPr/>
      </dsp:nvSpPr>
      <dsp:spPr>
        <a:xfrm>
          <a:off x="5690855" y="3174529"/>
          <a:ext cx="1064112" cy="5474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Analyze Models</a:t>
          </a:r>
        </a:p>
      </dsp:txBody>
      <dsp:txXfrm>
        <a:off x="5717586" y="3201260"/>
        <a:ext cx="1010650" cy="494036"/>
      </dsp:txXfrm>
    </dsp:sp>
    <dsp:sp modelId="{5764DDA3-F840-4E73-88F6-BEDCB8B80579}">
      <dsp:nvSpPr>
        <dsp:cNvPr id="0" name=""/>
        <dsp:cNvSpPr/>
      </dsp:nvSpPr>
      <dsp:spPr>
        <a:xfrm>
          <a:off x="6793775" y="3100427"/>
          <a:ext cx="1782474" cy="730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ERROR ANALYZE (ROC/AUC etc.)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VISUALIZATION RESULTS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6793775" y="3100427"/>
        <a:ext cx="1782474" cy="730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Input Data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Data-cleaning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Reduce complexity</a:t>
          </a:r>
        </a:p>
      </dsp:txBody>
      <dsp:txXfrm>
        <a:off x="705877" y="166433"/>
        <a:ext cx="1209356" cy="259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Feature selection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Features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Reduce Features</a:t>
          </a:r>
        </a:p>
      </dsp:txBody>
      <dsp:txXfrm>
        <a:off x="705877" y="166433"/>
        <a:ext cx="1209356" cy="259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40550" y="150397"/>
          <a:ext cx="459284" cy="321484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Feature selection</a:t>
          </a:r>
        </a:p>
      </dsp:txBody>
      <dsp:txXfrm>
        <a:off x="256246" y="166093"/>
        <a:ext cx="427892" cy="290092"/>
      </dsp:txXfrm>
    </dsp:sp>
    <dsp:sp modelId="{AC0F2A01-9C6D-459A-8ADD-BA9AE13BD0A1}">
      <dsp:nvSpPr>
        <dsp:cNvPr id="0" name=""/>
        <dsp:cNvSpPr/>
      </dsp:nvSpPr>
      <dsp:spPr>
        <a:xfrm>
          <a:off x="705877" y="166433"/>
          <a:ext cx="1209356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 Features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Reduce Features</a:t>
          </a:r>
        </a:p>
      </dsp:txBody>
      <dsp:txXfrm>
        <a:off x="705877" y="166433"/>
        <a:ext cx="1209356" cy="2598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3326" y="138361"/>
          <a:ext cx="531561" cy="321484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Hyper turning</a:t>
          </a:r>
        </a:p>
      </dsp:txBody>
      <dsp:txXfrm>
        <a:off x="239022" y="154057"/>
        <a:ext cx="500169" cy="290092"/>
      </dsp:txXfrm>
    </dsp:sp>
    <dsp:sp modelId="{AC0F2A01-9C6D-459A-8ADD-BA9AE13BD0A1}">
      <dsp:nvSpPr>
        <dsp:cNvPr id="0" name=""/>
        <dsp:cNvSpPr/>
      </dsp:nvSpPr>
      <dsp:spPr>
        <a:xfrm>
          <a:off x="735798" y="169182"/>
          <a:ext cx="1314345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735798" y="169182"/>
        <a:ext cx="1314345" cy="2598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2543" y="138178"/>
          <a:ext cx="532081" cy="321798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Split Data</a:t>
          </a:r>
        </a:p>
      </dsp:txBody>
      <dsp:txXfrm>
        <a:off x="238255" y="153890"/>
        <a:ext cx="500657" cy="290374"/>
      </dsp:txXfrm>
    </dsp:sp>
    <dsp:sp modelId="{AC0F2A01-9C6D-459A-8ADD-BA9AE13BD0A1}">
      <dsp:nvSpPr>
        <dsp:cNvPr id="0" name=""/>
        <dsp:cNvSpPr/>
      </dsp:nvSpPr>
      <dsp:spPr>
        <a:xfrm>
          <a:off x="734513" y="185451"/>
          <a:ext cx="1315630" cy="2600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K-Fold</a:t>
          </a:r>
        </a:p>
      </dsp:txBody>
      <dsp:txXfrm>
        <a:off x="734513" y="185451"/>
        <a:ext cx="1315630" cy="2600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D4B93-616E-4BC2-B388-D26676D0B346}">
      <dsp:nvSpPr>
        <dsp:cNvPr id="0" name=""/>
        <dsp:cNvSpPr/>
      </dsp:nvSpPr>
      <dsp:spPr>
        <a:xfrm>
          <a:off x="223326" y="138361"/>
          <a:ext cx="531561" cy="321484"/>
        </a:xfrm>
        <a:prstGeom prst="roundRect">
          <a:avLst>
            <a:gd name="adj" fmla="val 166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b="1" kern="1200" dirty="0" err="1"/>
            <a:t>Hyperturning</a:t>
          </a:r>
          <a:endParaRPr lang="en-US" sz="500" b="1" kern="1200" dirty="0"/>
        </a:p>
      </dsp:txBody>
      <dsp:txXfrm>
        <a:off x="239022" y="154057"/>
        <a:ext cx="500169" cy="290092"/>
      </dsp:txXfrm>
    </dsp:sp>
    <dsp:sp modelId="{AC0F2A01-9C6D-459A-8ADD-BA9AE13BD0A1}">
      <dsp:nvSpPr>
        <dsp:cNvPr id="0" name=""/>
        <dsp:cNvSpPr/>
      </dsp:nvSpPr>
      <dsp:spPr>
        <a:xfrm>
          <a:off x="735798" y="169182"/>
          <a:ext cx="1314345" cy="259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Penalty character C</a:t>
          </a:r>
        </a:p>
      </dsp:txBody>
      <dsp:txXfrm>
        <a:off x="735798" y="169182"/>
        <a:ext cx="1314345" cy="259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3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75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74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68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cd566ac1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cd566ac1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d566ac1d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d566ac1d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d566ac1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d566ac1d1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d566ac1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d566ac1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2260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cd566ac1d1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cd566ac1d1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d566ac1d1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d566ac1d1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cd566ac1d1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cd566ac1d1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851dafd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851dafd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4616f3966_18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4616f3966_184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73d5cce05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73d5cce05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350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28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46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PRODECTION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785088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23904"/>
            <a:ext cx="854794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Add Higher order components to datasets</a:t>
            </a:r>
          </a:p>
          <a:p>
            <a:r>
              <a:rPr lang="en-US" sz="1000" dirty="0"/>
              <a:t>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Income)</a:t>
            </a:r>
          </a:p>
          <a:p>
            <a:r>
              <a:rPr lang="en-US" sz="1000" dirty="0"/>
              <a:t>Order up to 8</a:t>
            </a:r>
          </a:p>
          <a:p>
            <a:endParaRPr lang="en-US" dirty="0"/>
          </a:p>
          <a:p>
            <a:r>
              <a:rPr lang="en-US" dirty="0"/>
              <a:t>10.Train models with different order input and different C </a:t>
            </a:r>
          </a:p>
          <a:p>
            <a:r>
              <a:rPr lang="en-US" sz="1000" dirty="0"/>
              <a:t>Set penalty C=0.1/0.01/1</a:t>
            </a:r>
          </a:p>
          <a:p>
            <a:endParaRPr lang="en-US" sz="1000" dirty="0"/>
          </a:p>
          <a:p>
            <a:r>
              <a:rPr lang="en-US" dirty="0"/>
              <a:t>11.Analyze and select C</a:t>
            </a:r>
          </a:p>
          <a:p>
            <a:r>
              <a:rPr lang="en-US" sz="1000" dirty="0">
                <a:solidFill>
                  <a:srgbClr val="00B050"/>
                </a:solidFill>
              </a:rPr>
              <a:t>Time-Cost: C=1&gt;C=0.1&gt;C=0.01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Los-Function: C=1&lt;C=0.1&lt;0.01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loss-function improvement between C=0.1 to C=1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Significant los-function improvement between C=0.01 to C=0.1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loss-function improvement when order &gt; 6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time saving between C=0.01 to C=0.1</a:t>
            </a:r>
          </a:p>
          <a:p>
            <a:endParaRPr lang="en-US" sz="1000" dirty="0">
              <a:solidFill>
                <a:srgbClr val="00B050"/>
              </a:solidFill>
            </a:endParaRP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FC71E-88D4-49D1-997D-E20B75882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210" y="12689"/>
            <a:ext cx="2081607" cy="1561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2B0316-729A-43ED-8440-842D5DCA6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210" y="1503630"/>
            <a:ext cx="2081607" cy="156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A1236-7C7B-40DE-AE88-363EF3D3D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210" y="3001396"/>
            <a:ext cx="2081607" cy="1561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EFC9E-6527-443A-8E12-4AE5902BD9A0}"/>
              </a:ext>
            </a:extLst>
          </p:cNvPr>
          <p:cNvSpPr txBox="1"/>
          <p:nvPr/>
        </p:nvSpPr>
        <p:spPr>
          <a:xfrm>
            <a:off x="5635413" y="704427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630B3-7F2B-4775-BC7F-2239C81E012D}"/>
              </a:ext>
            </a:extLst>
          </p:cNvPr>
          <p:cNvSpPr txBox="1"/>
          <p:nvPr/>
        </p:nvSpPr>
        <p:spPr>
          <a:xfrm>
            <a:off x="5635412" y="2096347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ABBF7-837F-46F4-BD2F-817BE777B534}"/>
              </a:ext>
            </a:extLst>
          </p:cNvPr>
          <p:cNvSpPr txBox="1"/>
          <p:nvPr/>
        </p:nvSpPr>
        <p:spPr>
          <a:xfrm>
            <a:off x="5635412" y="3628110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C=0.01</a:t>
            </a:r>
          </a:p>
        </p:txBody>
      </p:sp>
    </p:spTree>
    <p:extLst>
      <p:ext uri="{BB962C8B-B14F-4D97-AF65-F5344CB8AC3E}">
        <p14:creationId xmlns:p14="http://schemas.microsoft.com/office/powerpoint/2010/main" val="258705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47399-3482-4036-BBD6-4B91C61DB5A1}"/>
              </a:ext>
            </a:extLst>
          </p:cNvPr>
          <p:cNvSpPr txBox="1"/>
          <p:nvPr/>
        </p:nvSpPr>
        <p:spPr>
          <a:xfrm>
            <a:off x="1791548" y="1429173"/>
            <a:ext cx="5748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                               Conclusion: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           Feature order=6 (22+6=28 features)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           Penalty C=0.1 for Regularization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31906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23904"/>
            <a:ext cx="854794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Set-up Datasets</a:t>
            </a:r>
          </a:p>
          <a:p>
            <a:r>
              <a:rPr lang="en-US" sz="1000" dirty="0"/>
              <a:t>Feature=28</a:t>
            </a:r>
          </a:p>
          <a:p>
            <a:r>
              <a:rPr lang="en-US" sz="1000" dirty="0"/>
              <a:t>Penalty=“l2” and C=0.1</a:t>
            </a:r>
          </a:p>
          <a:p>
            <a:endParaRPr lang="en-US" sz="1000" dirty="0"/>
          </a:p>
          <a:p>
            <a:r>
              <a:rPr lang="en-US" dirty="0"/>
              <a:t>10.Split Datasets in to K-fold</a:t>
            </a:r>
          </a:p>
          <a:p>
            <a:r>
              <a:rPr lang="en-US" sz="1000" dirty="0"/>
              <a:t>Set K=5/10/20</a:t>
            </a:r>
          </a:p>
          <a:p>
            <a:endParaRPr lang="en-US" sz="1000" dirty="0"/>
          </a:p>
          <a:p>
            <a:r>
              <a:rPr lang="en-US" dirty="0"/>
              <a:t>11.Train Models and analyze</a:t>
            </a:r>
            <a:endParaRPr lang="en-US" sz="1000" dirty="0">
              <a:solidFill>
                <a:srgbClr val="00B050"/>
              </a:solidFill>
            </a:endParaRPr>
          </a:p>
          <a:p>
            <a:endParaRPr lang="en-US" sz="1000" dirty="0">
              <a:solidFill>
                <a:srgbClr val="00B050"/>
              </a:solidFill>
            </a:endParaRP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332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23904"/>
            <a:ext cx="854794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Add Higher order components to datasets</a:t>
            </a:r>
          </a:p>
          <a:p>
            <a:r>
              <a:rPr lang="en-US" sz="1000" dirty="0"/>
              <a:t>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Income)</a:t>
            </a:r>
          </a:p>
          <a:p>
            <a:r>
              <a:rPr lang="en-US" sz="1000" dirty="0"/>
              <a:t>Order up to 8</a:t>
            </a:r>
          </a:p>
          <a:p>
            <a:endParaRPr lang="en-US" dirty="0"/>
          </a:p>
          <a:p>
            <a:endParaRPr lang="en-US" sz="1000" dirty="0"/>
          </a:p>
          <a:p>
            <a:r>
              <a:rPr lang="en-US" dirty="0"/>
              <a:t>10.Train models with different order input and different C </a:t>
            </a:r>
          </a:p>
          <a:p>
            <a:r>
              <a:rPr lang="en-US" sz="1000" dirty="0"/>
              <a:t>Set penalty C=0.1/0.01/1</a:t>
            </a:r>
          </a:p>
          <a:p>
            <a:endParaRPr lang="en-US" sz="1000" dirty="0"/>
          </a:p>
          <a:p>
            <a:r>
              <a:rPr lang="en-US" dirty="0"/>
              <a:t>11.Analyze and select C</a:t>
            </a:r>
          </a:p>
          <a:p>
            <a:r>
              <a:rPr lang="en-US" sz="1000" dirty="0">
                <a:solidFill>
                  <a:srgbClr val="00B050"/>
                </a:solidFill>
              </a:rPr>
              <a:t>Time-Cost: C=1&gt;C=0.1&gt;C=0.01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Los-Function: C=1&lt;C=0.1&lt;0.01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loss-function improvement between C=0.1 to C=1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Significant los-function improvement between C=0.01 to C=0.1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loss-function improvement when order &gt; 6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time saving between C=0.01 to C=0.1</a:t>
            </a:r>
          </a:p>
          <a:p>
            <a:endParaRPr lang="en-US" sz="1000" dirty="0">
              <a:solidFill>
                <a:srgbClr val="00B050"/>
              </a:solidFill>
            </a:endParaRP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FC71E-88D4-49D1-997D-E20B75882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210" y="12689"/>
            <a:ext cx="2081607" cy="1561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2B0316-729A-43ED-8440-842D5DCA6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210" y="1503630"/>
            <a:ext cx="2081607" cy="1561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A1236-7C7B-40DE-AE88-363EF3D3D2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210" y="3001396"/>
            <a:ext cx="2081607" cy="1561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EFC9E-6527-443A-8E12-4AE5902BD9A0}"/>
              </a:ext>
            </a:extLst>
          </p:cNvPr>
          <p:cNvSpPr txBox="1"/>
          <p:nvPr/>
        </p:nvSpPr>
        <p:spPr>
          <a:xfrm>
            <a:off x="5635413" y="704427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630B3-7F2B-4775-BC7F-2239C81E012D}"/>
              </a:ext>
            </a:extLst>
          </p:cNvPr>
          <p:cNvSpPr txBox="1"/>
          <p:nvPr/>
        </p:nvSpPr>
        <p:spPr>
          <a:xfrm>
            <a:off x="5635412" y="2096347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ABBF7-837F-46F4-BD2F-817BE777B534}"/>
              </a:ext>
            </a:extLst>
          </p:cNvPr>
          <p:cNvSpPr txBox="1"/>
          <p:nvPr/>
        </p:nvSpPr>
        <p:spPr>
          <a:xfrm>
            <a:off x="5635412" y="3628110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C=0.01</a:t>
            </a:r>
          </a:p>
        </p:txBody>
      </p:sp>
    </p:spTree>
    <p:extLst>
      <p:ext uri="{BB962C8B-B14F-4D97-AF65-F5344CB8AC3E}">
        <p14:creationId xmlns:p14="http://schemas.microsoft.com/office/powerpoint/2010/main" val="222531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Tree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Simplified to Binary Regression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33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BIG CONCEPT</a:t>
            </a:r>
            <a:endParaRPr sz="900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2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2"/>
                </a:solidFill>
              </a:rPr>
              <a:t>TWO OR THREE</a:t>
            </a:r>
            <a:r>
              <a:rPr lang="en"/>
              <a:t> COLUMNS</a:t>
            </a:r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2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image.</a:t>
            </a:r>
            <a:endParaRPr sz="180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12072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Namely making it possible to absorb large amounts of data quickly.</a:t>
            </a:r>
            <a:endParaRPr sz="1800"/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>
            <a:spLocks noGrp="1"/>
          </p:cNvSpPr>
          <p:nvPr>
            <p:ph type="title" idx="4294967295"/>
          </p:nvPr>
        </p:nvSpPr>
        <p:spPr>
          <a:xfrm>
            <a:off x="0" y="1881750"/>
            <a:ext cx="91440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</a:rPr>
              <a:t>WANT BIG IMPACT?</a:t>
            </a:r>
            <a:endParaRPr sz="3600">
              <a:solidFill>
                <a:srgbClr val="2832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28324A"/>
                </a:solidFill>
              </a:rPr>
              <a:t>USE BIG IMAGE.</a:t>
            </a:r>
            <a:endParaRPr sz="3600">
              <a:solidFill>
                <a:srgbClr val="28324A"/>
              </a:solidFill>
            </a:endParaRPr>
          </a:p>
        </p:txBody>
      </p:sp>
      <p:sp>
        <p:nvSpPr>
          <p:cNvPr id="550" name="Google Shape;550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HELLO!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833120" y="2325749"/>
            <a:ext cx="703573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Group 37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Artem </a:t>
            </a:r>
            <a:r>
              <a:rPr lang="en-US" dirty="0" err="1"/>
              <a:t>Polin</a:t>
            </a:r>
            <a:r>
              <a:rPr lang="en-US" dirty="0"/>
              <a:t>/Chao Liu/</a:t>
            </a:r>
            <a:r>
              <a:rPr lang="en-US" dirty="0" err="1"/>
              <a:t>Fitwi</a:t>
            </a:r>
            <a:r>
              <a:rPr lang="en-US" dirty="0"/>
              <a:t> </a:t>
            </a:r>
            <a:r>
              <a:rPr lang="en-US" dirty="0" err="1"/>
              <a:t>Tesfahunei</a:t>
            </a:r>
            <a:r>
              <a:rPr lang="en-US" dirty="0"/>
              <a:t>/</a:t>
            </a:r>
            <a:r>
              <a:rPr lang="en-US" dirty="0" err="1"/>
              <a:t>Tejas</a:t>
            </a:r>
            <a:r>
              <a:rPr lang="en-US" dirty="0"/>
              <a:t> </a:t>
            </a:r>
            <a:r>
              <a:rPr lang="en-US" dirty="0" err="1"/>
              <a:t>Tayade</a:t>
            </a:r>
            <a:r>
              <a:rPr lang="en-US" dirty="0"/>
              <a:t>/</a:t>
            </a:r>
            <a:r>
              <a:rPr lang="en-US" dirty="0" err="1"/>
              <a:t>Zihong</a:t>
            </a:r>
            <a:r>
              <a:rPr lang="en-US" dirty="0"/>
              <a:t> Xu</a:t>
            </a: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4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2"/>
                </a:solidFill>
              </a:rPr>
              <a:t>CHARTS</a:t>
            </a:r>
            <a:r>
              <a:rPr lang="en"/>
              <a:t> TO EXPLAIN YOUR IDEAS</a:t>
            </a:r>
            <a:endParaRPr/>
          </a:p>
        </p:txBody>
      </p:sp>
      <p:grpSp>
        <p:nvGrpSpPr>
          <p:cNvPr id="556" name="Google Shape;556;p24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557" name="Google Shape;557;p24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24"/>
          <p:cNvSpPr/>
          <p:nvPr/>
        </p:nvSpPr>
        <p:spPr>
          <a:xfrm>
            <a:off x="3485050" y="1567267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24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63" name="Google Shape;563;p24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4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9" name="Google Shape;569;p24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24"/>
          <p:cNvSpPr/>
          <p:nvPr/>
        </p:nvSpPr>
        <p:spPr>
          <a:xfrm>
            <a:off x="5213649" y="2080225"/>
            <a:ext cx="300114" cy="27302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r>
              <a:rPr lang="en">
                <a:solidFill>
                  <a:schemeClr val="accent2"/>
                </a:solidFill>
              </a:rPr>
              <a:t>TABLES</a:t>
            </a:r>
            <a:r>
              <a:rPr lang="en"/>
              <a:t> TO COMPARE DATA</a:t>
            </a:r>
            <a:endParaRPr/>
          </a:p>
        </p:txBody>
      </p:sp>
      <p:graphicFrame>
        <p:nvGraphicFramePr>
          <p:cNvPr id="579" name="Google Shape;579;p25"/>
          <p:cNvGraphicFramePr/>
          <p:nvPr/>
        </p:nvGraphicFramePr>
        <p:xfrm>
          <a:off x="1522400" y="1564481"/>
          <a:ext cx="6099200" cy="2331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52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 b="1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8324A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>
                        <a:solidFill>
                          <a:srgbClr val="28324A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0" name="Google Shape;58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/>
          <p:nvPr/>
        </p:nvSpPr>
        <p:spPr>
          <a:xfrm>
            <a:off x="807244" y="79017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87" name="Google Shape;587;p26"/>
          <p:cNvSpPr/>
          <p:nvPr/>
        </p:nvSpPr>
        <p:spPr>
          <a:xfrm>
            <a:off x="2073621" y="1625043"/>
            <a:ext cx="619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8" name="Google Shape;588;p26"/>
          <p:cNvSpPr/>
          <p:nvPr/>
        </p:nvSpPr>
        <p:spPr>
          <a:xfrm rot="8100000">
            <a:off x="1417704" y="1853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6"/>
          <p:cNvSpPr/>
          <p:nvPr/>
        </p:nvSpPr>
        <p:spPr>
          <a:xfrm rot="8100000">
            <a:off x="2860329" y="33831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"/>
          <p:cNvSpPr/>
          <p:nvPr/>
        </p:nvSpPr>
        <p:spPr>
          <a:xfrm rot="8100000">
            <a:off x="3915304" y="166308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6"/>
          <p:cNvSpPr/>
          <p:nvPr/>
        </p:nvSpPr>
        <p:spPr>
          <a:xfrm rot="8100000">
            <a:off x="4553704" y="35619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 rot="8100000">
            <a:off x="6493879" y="2127760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 rot="8100000">
            <a:off x="7282704" y="3740735"/>
            <a:ext cx="126431" cy="126431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89,526,124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Whoa! That’s a big number, aren’t you proud?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</a:t>
            </a:r>
            <a:r>
              <a:rPr lang="en" sz="4800">
                <a:solidFill>
                  <a:schemeClr val="accent2"/>
                </a:solidFill>
              </a:rPr>
              <a:t>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money</a:t>
            </a:r>
            <a:endParaRPr sz="260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Total success!</a:t>
            </a:r>
            <a:endParaRPr sz="260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</a:t>
            </a:r>
            <a:r>
              <a:rPr lang="en" sz="4800">
                <a:solidFill>
                  <a:schemeClr val="accent2"/>
                </a:solidFill>
              </a:rPr>
              <a:t>users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And a lot of users</a:t>
            </a:r>
            <a:endParaRPr sz="260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2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chemeClr val="accent2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632" name="Google Shape;632;p30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633" name="Google Shape;633;p30"/>
          <p:cNvGrpSpPr/>
          <p:nvPr/>
        </p:nvGrpSpPr>
        <p:grpSpPr>
          <a:xfrm>
            <a:off x="623677" y="1195790"/>
            <a:ext cx="464314" cy="494725"/>
            <a:chOff x="5970800" y="1619250"/>
            <a:chExt cx="428650" cy="456725"/>
          </a:xfrm>
        </p:grpSpPr>
        <p:sp>
          <p:nvSpPr>
            <p:cNvPr id="634" name="Google Shape;634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" name="Google Shape;639;p30"/>
          <p:cNvSpPr/>
          <p:nvPr/>
        </p:nvSpPr>
        <p:spPr>
          <a:xfrm>
            <a:off x="637248" y="3095965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30"/>
          <p:cNvGrpSpPr/>
          <p:nvPr/>
        </p:nvGrpSpPr>
        <p:grpSpPr>
          <a:xfrm>
            <a:off x="3430563" y="1195790"/>
            <a:ext cx="413294" cy="382059"/>
            <a:chOff x="5975075" y="2327500"/>
            <a:chExt cx="420100" cy="388350"/>
          </a:xfrm>
        </p:grpSpPr>
        <p:sp>
          <p:nvSpPr>
            <p:cNvPr id="641" name="Google Shape;641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0"/>
          <p:cNvSpPr/>
          <p:nvPr/>
        </p:nvSpPr>
        <p:spPr>
          <a:xfrm>
            <a:off x="6170551" y="3095965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Google Shape;644;p30"/>
          <p:cNvGrpSpPr/>
          <p:nvPr/>
        </p:nvGrpSpPr>
        <p:grpSpPr>
          <a:xfrm>
            <a:off x="3344447" y="3095965"/>
            <a:ext cx="502966" cy="425914"/>
            <a:chOff x="5275975" y="4344850"/>
            <a:chExt cx="470150" cy="398125"/>
          </a:xfrm>
        </p:grpSpPr>
        <p:sp>
          <p:nvSpPr>
            <p:cNvPr id="645" name="Google Shape;645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0"/>
          <p:cNvGrpSpPr/>
          <p:nvPr/>
        </p:nvGrpSpPr>
        <p:grpSpPr>
          <a:xfrm>
            <a:off x="6327054" y="1195790"/>
            <a:ext cx="279141" cy="455052"/>
            <a:chOff x="6730350" y="2315900"/>
            <a:chExt cx="257700" cy="420100"/>
          </a:xfrm>
        </p:grpSpPr>
        <p:sp>
          <p:nvSpPr>
            <p:cNvPr id="649" name="Google Shape;649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CEF6"/>
                </a:solidFill>
              </a:rPr>
              <a:t>You can insert graphs from Excel or Google Sheets</a:t>
            </a:r>
            <a:endParaRPr b="1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661" name="Google Shape;661;p31"/>
          <p:cNvCxnSpPr/>
          <p:nvPr/>
        </p:nvCxnSpPr>
        <p:spPr>
          <a:xfrm>
            <a:off x="952500" y="75247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1"/>
          <p:cNvCxnSpPr/>
          <p:nvPr/>
        </p:nvCxnSpPr>
        <p:spPr>
          <a:xfrm>
            <a:off x="952500" y="1461958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1"/>
          <p:cNvCxnSpPr/>
          <p:nvPr/>
        </p:nvCxnSpPr>
        <p:spPr>
          <a:xfrm>
            <a:off x="952500" y="2171439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1"/>
          <p:cNvCxnSpPr/>
          <p:nvPr/>
        </p:nvCxnSpPr>
        <p:spPr>
          <a:xfrm>
            <a:off x="952500" y="288092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1"/>
          <p:cNvCxnSpPr/>
          <p:nvPr/>
        </p:nvCxnSpPr>
        <p:spPr>
          <a:xfrm>
            <a:off x="952500" y="36123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31"/>
          <p:cNvSpPr txBox="1"/>
          <p:nvPr/>
        </p:nvSpPr>
        <p:spPr>
          <a:xfrm>
            <a:off x="952500" y="593725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1"/>
          <p:cNvSpPr/>
          <p:nvPr/>
        </p:nvSpPr>
        <p:spPr>
          <a:xfrm>
            <a:off x="1572782" y="2058712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1887026" y="1664649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2201270" y="2171439"/>
            <a:ext cx="233700" cy="14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3325786" y="2372502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3640031" y="1774119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3954275" y="906800"/>
            <a:ext cx="233700" cy="270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5078791" y="1817895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5393035" y="752352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5707280" y="2000337"/>
            <a:ext cx="233700" cy="16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6831796" y="2430876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7146040" y="971395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7460284" y="1285185"/>
            <a:ext cx="233700" cy="232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MOBILE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84" name="Google Shape;684;p3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685" name="Google Shape;685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686" name="Google Shape;686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0" name="Google Shape;690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3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696" name="Google Shape;696;p3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697" name="Google Shape;697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698" name="Google Shape;69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2" name="Google Shape;7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288675" y="952866"/>
            <a:ext cx="3964978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DIABETES? WHY IT IS IMPORTANT?</a:t>
            </a:r>
            <a:endParaRPr lang="en-US"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3C4245"/>
                </a:solidFill>
                <a:latin typeface="Arial" panose="020B0604020202020204" pitchFamily="34" charset="0"/>
              </a:rPr>
              <a:t>WHO: </a:t>
            </a:r>
            <a:r>
              <a:rPr lang="en-US" sz="1000" b="0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Diabetes is a chronic, metabolic disease characterized by elevated levels of blood glucose (or blood sugar)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Serious damage to the heart, blood vessels, eyes, kidneys and nerves.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C4245"/>
                </a:solidFill>
                <a:latin typeface="Arial" panose="020B0604020202020204" pitchFamily="34" charset="0"/>
              </a:rPr>
              <a:t>34 million people in the United States have diabetes, and 1 in 5 of them don't know they have it.</a:t>
            </a:r>
            <a:endParaRPr lang="en-US" sz="1200" b="1" dirty="0">
              <a:solidFill>
                <a:srgbClr val="3C4245"/>
              </a:solidFill>
              <a:latin typeface="Arial" panose="020B0604020202020204" pitchFamily="34" charset="0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6C32F-4F19-40AF-8B71-F17A73FD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84" y="2826558"/>
            <a:ext cx="1449030" cy="108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1003D-8F73-4296-989B-A368F232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19742"/>
            <a:ext cx="3383280" cy="139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3C954-BF81-4C7E-8397-428E94955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14007"/>
            <a:ext cx="3383280" cy="1368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08" name="Google Shape;708;p3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709" name="Google Shape;709;p34"/>
          <p:cNvGrpSpPr/>
          <p:nvPr/>
        </p:nvGrpSpPr>
        <p:grpSpPr>
          <a:xfrm>
            <a:off x="3938374" y="1849779"/>
            <a:ext cx="4542205" cy="2661224"/>
            <a:chOff x="1177450" y="241631"/>
            <a:chExt cx="6173152" cy="3616776"/>
          </a:xfrm>
        </p:grpSpPr>
        <p:sp>
          <p:nvSpPr>
            <p:cNvPr id="710" name="Google Shape;710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4" name="Google Shape;714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996500"/>
            <a:ext cx="3530550" cy="2242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 / user@mail.me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7" name="Google Shape;727;p36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8324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Presentation template by </a:t>
            </a:r>
            <a:r>
              <a:rPr lang="en" sz="2400" u="sng">
                <a:solidFill>
                  <a:srgbClr val="28324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28324A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400"/>
              <a:buChar char="◉"/>
            </a:pPr>
            <a:r>
              <a:rPr lang="en" sz="2400">
                <a:solidFill>
                  <a:srgbClr val="28324A"/>
                </a:solidFill>
              </a:rPr>
              <a:t>Photographs by </a:t>
            </a:r>
            <a:r>
              <a:rPr lang="en" sz="2400" u="sng">
                <a:solidFill>
                  <a:srgbClr val="28324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28324A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34" name="Google Shape;734;p37"/>
          <p:cNvSpPr txBox="1">
            <a:spLocks noGrp="1"/>
          </p:cNvSpPr>
          <p:nvPr>
            <p:ph type="body" idx="1"/>
          </p:nvPr>
        </p:nvSpPr>
        <p:spPr>
          <a:xfrm>
            <a:off x="1110850" y="1200150"/>
            <a:ext cx="6922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Titles: </a:t>
            </a:r>
            <a:r>
              <a:rPr lang="en" sz="1400" b="1"/>
              <a:t>Oswald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◉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https://www.fontsquirrel.com/fonts/oswald</a:t>
            </a:r>
            <a:endParaRPr sz="1400">
              <a:solidFill>
                <a:srgbClr val="3468B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468B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 b="1">
              <a:solidFill>
                <a:srgbClr val="28324A"/>
              </a:solidFill>
            </a:endParaRPr>
          </a:p>
        </p:txBody>
      </p:sp>
      <p:sp>
        <p:nvSpPr>
          <p:cNvPr id="735" name="Google Shape;735;p37"/>
          <p:cNvSpPr txBox="1"/>
          <p:nvPr/>
        </p:nvSpPr>
        <p:spPr>
          <a:xfrm>
            <a:off x="1047750" y="3790650"/>
            <a:ext cx="6922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50" name="Google Shape;750;p39"/>
          <p:cNvSpPr/>
          <p:nvPr/>
        </p:nvSpPr>
        <p:spPr>
          <a:xfrm>
            <a:off x="773520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39"/>
          <p:cNvSpPr/>
          <p:nvPr/>
        </p:nvSpPr>
        <p:spPr>
          <a:xfrm>
            <a:off x="707512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415040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5754956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5094872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5" name="Google Shape;755;p39"/>
          <p:cNvSpPr/>
          <p:nvPr/>
        </p:nvSpPr>
        <p:spPr>
          <a:xfrm>
            <a:off x="4434788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3774704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39"/>
          <p:cNvSpPr/>
          <p:nvPr/>
        </p:nvSpPr>
        <p:spPr>
          <a:xfrm>
            <a:off x="3114619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39"/>
          <p:cNvSpPr/>
          <p:nvPr/>
        </p:nvSpPr>
        <p:spPr>
          <a:xfrm>
            <a:off x="2454535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9" name="Google Shape;759;p39"/>
          <p:cNvSpPr/>
          <p:nvPr/>
        </p:nvSpPr>
        <p:spPr>
          <a:xfrm>
            <a:off x="1794451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39"/>
          <p:cNvSpPr/>
          <p:nvPr/>
        </p:nvSpPr>
        <p:spPr>
          <a:xfrm>
            <a:off x="1134367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39"/>
          <p:cNvSpPr/>
          <p:nvPr/>
        </p:nvSpPr>
        <p:spPr>
          <a:xfrm>
            <a:off x="474283" y="25273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39"/>
          <p:cNvSpPr/>
          <p:nvPr/>
        </p:nvSpPr>
        <p:spPr>
          <a:xfrm>
            <a:off x="0" y="25273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63" name="Google Shape;763;p39"/>
          <p:cNvCxnSpPr/>
          <p:nvPr/>
        </p:nvCxnSpPr>
        <p:spPr>
          <a:xfrm rot="10800000">
            <a:off x="76892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4" name="Google Shape;764;p39"/>
          <p:cNvSpPr txBox="1"/>
          <p:nvPr/>
        </p:nvSpPr>
        <p:spPr>
          <a:xfrm>
            <a:off x="72790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5" name="Google Shape;765;p39"/>
          <p:cNvCxnSpPr/>
          <p:nvPr/>
        </p:nvCxnSpPr>
        <p:spPr>
          <a:xfrm rot="10800000">
            <a:off x="209015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6" name="Google Shape;766;p39"/>
          <p:cNvSpPr txBox="1"/>
          <p:nvPr/>
        </p:nvSpPr>
        <p:spPr>
          <a:xfrm>
            <a:off x="2050642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7" name="Google Shape;767;p39"/>
          <p:cNvCxnSpPr/>
          <p:nvPr/>
        </p:nvCxnSpPr>
        <p:spPr>
          <a:xfrm rot="10800000">
            <a:off x="341139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68" name="Google Shape;768;p39"/>
          <p:cNvSpPr txBox="1"/>
          <p:nvPr/>
        </p:nvSpPr>
        <p:spPr>
          <a:xfrm>
            <a:off x="3373384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69" name="Google Shape;769;p39"/>
          <p:cNvCxnSpPr/>
          <p:nvPr/>
        </p:nvCxnSpPr>
        <p:spPr>
          <a:xfrm rot="10800000">
            <a:off x="473262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0" name="Google Shape;770;p39"/>
          <p:cNvSpPr txBox="1"/>
          <p:nvPr/>
        </p:nvSpPr>
        <p:spPr>
          <a:xfrm>
            <a:off x="4696126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1" name="Google Shape;771;p39"/>
          <p:cNvCxnSpPr/>
          <p:nvPr/>
        </p:nvCxnSpPr>
        <p:spPr>
          <a:xfrm rot="10800000">
            <a:off x="6053863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2" name="Google Shape;772;p39"/>
          <p:cNvSpPr txBox="1"/>
          <p:nvPr/>
        </p:nvSpPr>
        <p:spPr>
          <a:xfrm>
            <a:off x="6018868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3" name="Google Shape;773;p39"/>
          <p:cNvCxnSpPr/>
          <p:nvPr/>
        </p:nvCxnSpPr>
        <p:spPr>
          <a:xfrm rot="10800000">
            <a:off x="7375098" y="20533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4" name="Google Shape;774;p39"/>
          <p:cNvSpPr txBox="1"/>
          <p:nvPr/>
        </p:nvSpPr>
        <p:spPr>
          <a:xfrm>
            <a:off x="7341610" y="14986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5" name="Google Shape;775;p39"/>
          <p:cNvCxnSpPr/>
          <p:nvPr/>
        </p:nvCxnSpPr>
        <p:spPr>
          <a:xfrm rot="10800000">
            <a:off x="143968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6" name="Google Shape;776;p39"/>
          <p:cNvSpPr txBox="1"/>
          <p:nvPr/>
        </p:nvSpPr>
        <p:spPr>
          <a:xfrm>
            <a:off x="1369548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7" name="Google Shape;777;p39"/>
          <p:cNvCxnSpPr/>
          <p:nvPr/>
        </p:nvCxnSpPr>
        <p:spPr>
          <a:xfrm rot="10800000">
            <a:off x="276092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78" name="Google Shape;778;p39"/>
          <p:cNvSpPr txBox="1"/>
          <p:nvPr/>
        </p:nvSpPr>
        <p:spPr>
          <a:xfrm>
            <a:off x="2699944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79" name="Google Shape;779;p39"/>
          <p:cNvCxnSpPr/>
          <p:nvPr/>
        </p:nvCxnSpPr>
        <p:spPr>
          <a:xfrm rot="10800000">
            <a:off x="408215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0" name="Google Shape;780;p39"/>
          <p:cNvSpPr txBox="1"/>
          <p:nvPr/>
        </p:nvSpPr>
        <p:spPr>
          <a:xfrm>
            <a:off x="4030339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1" name="Google Shape;781;p39"/>
          <p:cNvCxnSpPr/>
          <p:nvPr/>
        </p:nvCxnSpPr>
        <p:spPr>
          <a:xfrm rot="10800000">
            <a:off x="540339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2" name="Google Shape;782;p39"/>
          <p:cNvSpPr txBox="1"/>
          <p:nvPr/>
        </p:nvSpPr>
        <p:spPr>
          <a:xfrm>
            <a:off x="5360735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3" name="Google Shape;783;p39"/>
          <p:cNvCxnSpPr/>
          <p:nvPr/>
        </p:nvCxnSpPr>
        <p:spPr>
          <a:xfrm rot="10800000">
            <a:off x="6724627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39"/>
          <p:cNvSpPr txBox="1"/>
          <p:nvPr/>
        </p:nvSpPr>
        <p:spPr>
          <a:xfrm>
            <a:off x="6691131" y="34195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85" name="Google Shape;785;p39"/>
          <p:cNvCxnSpPr/>
          <p:nvPr/>
        </p:nvCxnSpPr>
        <p:spPr>
          <a:xfrm rot="10800000">
            <a:off x="8045862" y="28963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6" name="Google Shape;786;p39"/>
          <p:cNvSpPr txBox="1"/>
          <p:nvPr/>
        </p:nvSpPr>
        <p:spPr>
          <a:xfrm>
            <a:off x="8008073" y="34195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792" name="Google Shape;792;p4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93" name="Google Shape;79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796" name="Google Shape;79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98" name="Google Shape;798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799" name="Google Shape;79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1" name="Google Shape;801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02" name="Google Shape;80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4" name="Google Shape;804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05" name="Google Shape;80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6" name="Google Shape;80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07" name="Google Shape;807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08" name="Google Shape;80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9" name="Google Shape;80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11" name="Google Shape;81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813" name="Google Shape;813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5" name="Google Shape;815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24" name="Google Shape;824;p4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825" name="Google Shape;825;p41"/>
          <p:cNvGraphicFramePr/>
          <p:nvPr/>
        </p:nvGraphicFramePr>
        <p:xfrm>
          <a:off x="392525" y="1488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{891A1956-3D7E-41C0-9DF7-105A978C6925}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49" name="Google Shape;849;p4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1" name="Google Shape;851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7" name="Google Shape;857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9" name="Google Shape;859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3" name="Google Shape;863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864" name="Google Shape;864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6" name="Google Shape;866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868" name="Google Shape;868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872" name="Google Shape;872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878" name="Google Shape;878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278514" y="952866"/>
            <a:ext cx="3700817" cy="2755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WE WANT TO DO</a:t>
            </a:r>
            <a:endParaRPr lang="en-US" sz="1200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current dataset of diabetes, build reliable models to predict diabetes probability based on people’s normal characters and habits.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Input(X): BMI/SMOKER/AGE/INCOME…(22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Output(Y): Diagnosis of diabetes (Yes/Pre-Diabetes/No)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Dataset:(253680 rows X 22 columns)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spcBef>
                <a:spcPts val="600"/>
              </a:spcBef>
            </a:pPr>
            <a:r>
              <a:rPr lang="en-US" sz="20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>
              <a:spcBef>
                <a:spcPts val="600"/>
              </a:spcBef>
            </a:pPr>
            <a:r>
              <a:rPr lang="en-US" sz="1600" b="1" i="0" dirty="0">
                <a:solidFill>
                  <a:srgbClr val="FFFFFF"/>
                </a:solidFill>
                <a:effectLst/>
                <a:latin typeface="zeitung"/>
              </a:rPr>
              <a:t>Diabetes Health Indicators Dataset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326C-346E-4319-B03F-15C71DAE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47" y="1047011"/>
            <a:ext cx="5074860" cy="25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95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890" name="Google Shape;890;p44"/>
          <p:cNvGrpSpPr/>
          <p:nvPr/>
        </p:nvGrpSpPr>
        <p:grpSpPr>
          <a:xfrm>
            <a:off x="1517897" y="1537382"/>
            <a:ext cx="2964755" cy="2665372"/>
            <a:chOff x="3778727" y="4460423"/>
            <a:chExt cx="720160" cy="647438"/>
          </a:xfrm>
        </p:grpSpPr>
        <p:sp>
          <p:nvSpPr>
            <p:cNvPr id="891" name="Google Shape;891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898" name="Google Shape;898;p44"/>
          <p:cNvCxnSpPr/>
          <p:nvPr/>
        </p:nvCxnSpPr>
        <p:spPr>
          <a:xfrm>
            <a:off x="4417162" y="1978841"/>
            <a:ext cx="86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99" name="Google Shape;899;p44"/>
          <p:cNvSpPr txBox="1"/>
          <p:nvPr/>
        </p:nvSpPr>
        <p:spPr>
          <a:xfrm>
            <a:off x="5336208" y="1837471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0" name="Google Shape;900;p44"/>
          <p:cNvCxnSpPr/>
          <p:nvPr/>
        </p:nvCxnSpPr>
        <p:spPr>
          <a:xfrm>
            <a:off x="4289248" y="2374581"/>
            <a:ext cx="996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1" name="Google Shape;901;p44"/>
          <p:cNvSpPr txBox="1"/>
          <p:nvPr/>
        </p:nvSpPr>
        <p:spPr>
          <a:xfrm>
            <a:off x="5336208" y="2233203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2" name="Google Shape;902;p44"/>
          <p:cNvCxnSpPr/>
          <p:nvPr/>
        </p:nvCxnSpPr>
        <p:spPr>
          <a:xfrm>
            <a:off x="4107472" y="2770320"/>
            <a:ext cx="1178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3" name="Google Shape;903;p44"/>
          <p:cNvSpPr txBox="1"/>
          <p:nvPr/>
        </p:nvSpPr>
        <p:spPr>
          <a:xfrm>
            <a:off x="5336208" y="2628934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4" name="Google Shape;904;p44"/>
          <p:cNvCxnSpPr/>
          <p:nvPr/>
        </p:nvCxnSpPr>
        <p:spPr>
          <a:xfrm>
            <a:off x="3952627" y="3166039"/>
            <a:ext cx="1332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5" name="Google Shape;905;p44"/>
          <p:cNvSpPr txBox="1"/>
          <p:nvPr/>
        </p:nvSpPr>
        <p:spPr>
          <a:xfrm>
            <a:off x="5336208" y="3024666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6" name="Google Shape;906;p44"/>
          <p:cNvCxnSpPr/>
          <p:nvPr/>
        </p:nvCxnSpPr>
        <p:spPr>
          <a:xfrm>
            <a:off x="3784307" y="3561779"/>
            <a:ext cx="1501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7" name="Google Shape;907;p44"/>
          <p:cNvSpPr txBox="1"/>
          <p:nvPr/>
        </p:nvSpPr>
        <p:spPr>
          <a:xfrm>
            <a:off x="5336208" y="3420397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908" name="Google Shape;908;p44"/>
          <p:cNvCxnSpPr/>
          <p:nvPr/>
        </p:nvCxnSpPr>
        <p:spPr>
          <a:xfrm>
            <a:off x="3609269" y="3957498"/>
            <a:ext cx="1669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9" name="Google Shape;909;p44"/>
          <p:cNvSpPr txBox="1"/>
          <p:nvPr/>
        </p:nvSpPr>
        <p:spPr>
          <a:xfrm>
            <a:off x="5336208" y="3816129"/>
            <a:ext cx="2289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916" name="Google Shape;916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p45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8" name="Google Shape;9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9" name="Google Shape;919;p45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0" name="Google Shape;920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1" name="Google Shape;921;p45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3" name="Google Shape;923;p45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29" name="Google Shape;929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931" name="Google Shape;931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7" name="Google Shape;977;p4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978" name="Google Shape;978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979" name="Google Shape;979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01" name="Google Shape;1001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002" name="Google Shape;1002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003" name="Google Shape;1003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5" name="Google Shape;1005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6" name="Google Shape;1006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7" name="Google Shape;1007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8" name="Google Shape;1008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0" name="Google Shape;1010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1" name="Google Shape;1011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2" name="Google Shape;1012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3" name="Google Shape;1013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1019" name="Google Shape;1019;p4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1020" name="Google Shape;1020;p47"/>
          <p:cNvGraphicFramePr/>
          <p:nvPr/>
        </p:nvGraphicFramePr>
        <p:xfrm>
          <a:off x="7557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{C82E05BE-877C-40BA-BEE6-E4ECDAF45F91}</a:tableStyleId>
              </a:tblPr>
              <a:tblGrid>
                <a:gridCol w="76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8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8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1026" name="Google Shape;1026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1033" name="Google Shape;1033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1036" name="Google Shape;1036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0" name="Google Shape;1040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1041" name="Google Shape;1041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1045" name="Google Shape;1045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1051" name="Google Shape;1051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1072" name="Google Shape;1072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1075" name="Google Shape;1075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1079" name="Google Shape;1079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1083" name="Google Shape;1083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1" name="Google Shape;1091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1092" name="Google Shape;1092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1095" name="Google Shape;109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1098" name="Google Shape;1098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1101" name="Google Shape;1101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1104" name="Google Shape;1104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1109" name="Google Shape;1109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1112" name="Google Shape;1112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1117" name="Google Shape;1117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120" name="Google Shape;1120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126" name="Google Shape;1126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129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135" name="Google Shape;1135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141" name="Google Shape;1141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5" name="Google Shape;1145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149" name="Google Shape;1149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152" name="Google Shape;1152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155" name="Google Shape;1155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8" name="Google Shape;1158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159" name="Google Shape;1159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162" name="Google Shape;1162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168" name="Google Shape;1168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0" name="Google Shape;1170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2" name="Google Shape;1172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173" name="Google Shape;1173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176" name="Google Shape;1176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180" name="Google Shape;1180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183" name="Google Shape;1183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189" name="Google Shape;1189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192" name="Google Shape;1192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197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201" name="Google Shape;1201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204" name="Google Shape;1204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208" name="Google Shape;1208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214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217" name="Google Shape;1217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2" name="Google Shape;1222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3" name="Google Shape;1223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224" name="Google Shape;1224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227" name="Google Shape;1227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1" name="Google Shape;1231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2" name="Google Shape;1232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233" name="Google Shape;1233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237" name="Google Shape;1237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0" name="Google Shape;1240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244" name="Google Shape;1244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249" name="Google Shape;1249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3" name="Google Shape;1253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254" name="Google Shape;1254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260" name="Google Shape;1260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264" name="Google Shape;1264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268" name="Google Shape;1268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274" name="Google Shape;1274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280" name="Google Shape;1280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283" name="Google Shape;1283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9" name="Google Shape;1289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0" name="Google Shape;1290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291" name="Google Shape;1291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6" name="Google Shape;1296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297" name="Google Shape;1297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298" name="Google Shape;1298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299" name="Google Shape;1299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301" name="Google Shape;13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305" name="Google Shape;13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dk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9" name="Google Shape;1309;p4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44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315" name="Google Shape;1315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322" name="Google Shape;1322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327" name="Google Shape;1327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331" name="Google Shape;1331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6" name="Google Shape;1336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337" name="Google Shape;1337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341" name="Google Shape;1341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5" name="Google Shape;1345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346" name="Google Shape;1346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352" name="Google Shape;1352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359" name="Google Shape;1359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362" name="Google Shape;1362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366" name="Google Shape;1366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373" name="Google Shape;1373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379" name="Google Shape;1379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1382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383" name="Google Shape;1383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84" name="Google Shape;1384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4" name="Google Shape;1394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401" name="Google Shape;1401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406" name="Google Shape;1406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412" name="Google Shape;1412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419" name="Google Shape;1419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424" name="Google Shape;1424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429" name="Google Shape;1429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34" name="Google Shape;1434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45" name="Google Shape;1445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446" name="Google Shape;1446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9" name="Google Shape;1449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450" name="Google Shape;145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60" name="Google Shape;1460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461" name="Google Shape;1461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466" name="Google Shape;146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1" name="Google Shape;147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6" name="Google Shape;1476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477" name="Google Shape;1477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4" name="Google Shape;1484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485" name="Google Shape;1485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9" name="Google Shape;1489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490" name="Google Shape;1490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495" name="Google Shape;1495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0" name="Google Shape;1500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501" name="Google Shape;1501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508" name="Google Shape;1508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512" name="Google Shape;1512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518" name="Google Shape;1518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525" name="Google Shape;1525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529" name="Google Shape;1529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534" name="Google Shape;1534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541" name="Google Shape;1541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549" name="Google Shape;1549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3" name="Google Shape;1553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554" name="Google Shape;1554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558" name="Google Shape;1558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562" name="Google Shape;1562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6" name="Google Shape;1566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567" name="Google Shape;1567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572" name="Google Shape;1572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578" name="Google Shape;1578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585" name="Google Shape;1585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593" name="Google Shape;1593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606" name="Google Shape;1606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611" name="Google Shape;1611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615" name="Google Shape;1615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1" name="Google Shape;1621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622" name="Google Shape;1622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631" name="Google Shape;1631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644" name="Google Shape;1644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6" name="Google Shape;1656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657" name="Google Shape;1657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9" name="Google Shape;1669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670" name="Google Shape;1670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6" name="Google Shape;1676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677" name="Google Shape;1677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693" name="Google Shape;1693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7" name="Google Shape;1697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698" name="Google Shape;1698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99" name="Google Shape;1699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2" name="Google Shape;1702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703" name="Google Shape;1703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6" name="Google Shape;1706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707" name="Google Shape;1707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1708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1709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711" name="Google Shape;1711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1712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4" name="Google Shape;1714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715" name="Google Shape;1715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2" name="Google Shape;1722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3" name="Google Shape;1723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724" name="Google Shape;1724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5" name="Google Shape;1735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6" name="Google Shape;1736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8" name="Google Shape;1738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9" name="Google Shape;1739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0" name="Google Shape;1740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2" name="Google Shape;1742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8" name="Google Shape;1748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749" name="Google Shape;1749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750" name="Google Shape;175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2" name="Google Shape;1752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753" name="Google Shape;1753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5" name="Google Shape;1755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756" name="Google Shape;1756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8" name="Google Shape;1758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 sz="2000"/>
          </a:p>
        </p:txBody>
      </p:sp>
      <p:sp>
        <p:nvSpPr>
          <p:cNvPr id="1759" name="Google Shape;1759;p4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50"/>
          <p:cNvSpPr txBox="1"/>
          <p:nvPr/>
        </p:nvSpPr>
        <p:spPr>
          <a:xfrm>
            <a:off x="1112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5" name="Google Shape;1765;p50"/>
          <p:cNvSpPr txBox="1"/>
          <p:nvPr/>
        </p:nvSpPr>
        <p:spPr>
          <a:xfrm>
            <a:off x="1112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4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4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66" name="Google Shape;1766;p5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CEF6"/>
                </a:solidFill>
              </a:rPr>
              <a:t>46</a:t>
            </a:fld>
            <a:endParaRPr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73" name="Google Shape;1773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774" name="Google Shape;1774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775" name="Google Shape;1775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77" name="Google Shape;1777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778" name="Google Shape;1778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79" name="Google Shape;1779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0" name="Google Shape;1780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81" name="Google Shape;1781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2" name="Google Shape;1782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83" name="Google Shape;1783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84" name="Google Shape;1784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85" name="Google Shape;1785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86" name="Google Shape;1786;p5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 Model</a:t>
            </a:r>
            <a:endParaRPr dirty="0"/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Simplified to Binary Regression</a:t>
            </a:r>
            <a:endParaRPr dirty="0"/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941554"/>
              </p:ext>
            </p:extLst>
          </p:nvPr>
        </p:nvGraphicFramePr>
        <p:xfrm>
          <a:off x="46203" y="619772"/>
          <a:ext cx="8576250" cy="3853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904599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84480" y="936405"/>
            <a:ext cx="85479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1.Check if there are any value of “NAN” in dataset</a:t>
            </a:r>
          </a:p>
          <a:p>
            <a:r>
              <a:rPr lang="en-US" sz="1000" dirty="0"/>
              <a:t>None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dirty="0"/>
              <a:t>2.Reduce complexity of output Y(Diagnosis)</a:t>
            </a:r>
          </a:p>
          <a:p>
            <a:endParaRPr lang="en-US" dirty="0"/>
          </a:p>
          <a:p>
            <a:r>
              <a:rPr lang="en-US" sz="1000" dirty="0"/>
              <a:t>Original dataset </a:t>
            </a:r>
          </a:p>
          <a:p>
            <a:r>
              <a:rPr lang="en-US" sz="1000" dirty="0"/>
              <a:t>Column[Diabetes_012]:</a:t>
            </a:r>
          </a:p>
          <a:p>
            <a:r>
              <a:rPr lang="en-US" sz="800" dirty="0"/>
              <a:t>0- No diabetes</a:t>
            </a:r>
          </a:p>
          <a:p>
            <a:r>
              <a:rPr lang="en-US" sz="800" dirty="0"/>
              <a:t>1- Prediabetes</a:t>
            </a:r>
          </a:p>
          <a:p>
            <a:r>
              <a:rPr lang="en-US" sz="800" dirty="0"/>
              <a:t>2- Diabetes</a:t>
            </a: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  <a:p>
            <a:endParaRPr lang="en-US" sz="10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3929B-26BB-445F-8BDD-D317BB9F80A6}"/>
              </a:ext>
            </a:extLst>
          </p:cNvPr>
          <p:cNvSpPr/>
          <p:nvPr/>
        </p:nvSpPr>
        <p:spPr>
          <a:xfrm>
            <a:off x="1755021" y="2303779"/>
            <a:ext cx="291254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F3355-00C4-4CAF-A9BF-C544DE9270C7}"/>
              </a:ext>
            </a:extLst>
          </p:cNvPr>
          <p:cNvSpPr txBox="1"/>
          <p:nvPr/>
        </p:nvSpPr>
        <p:spPr>
          <a:xfrm>
            <a:off x="2013371" y="2037626"/>
            <a:ext cx="1557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Dataset</a:t>
            </a:r>
          </a:p>
          <a:p>
            <a:r>
              <a:rPr lang="en-US" sz="800" dirty="0"/>
              <a:t>0- No diabetes</a:t>
            </a:r>
          </a:p>
          <a:p>
            <a:r>
              <a:rPr lang="en-US" sz="800" dirty="0"/>
              <a:t>2- Diabetes</a:t>
            </a:r>
          </a:p>
          <a:p>
            <a:r>
              <a:rPr lang="en-US" sz="1000" dirty="0"/>
              <a:t>(Drop rows with 1)</a:t>
            </a: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  <a:p>
            <a:endParaRPr lang="en-US" sz="10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BEC245-2427-4A42-A215-B51944F14E50}"/>
              </a:ext>
            </a:extLst>
          </p:cNvPr>
          <p:cNvSpPr/>
          <p:nvPr/>
        </p:nvSpPr>
        <p:spPr>
          <a:xfrm>
            <a:off x="3233784" y="2269998"/>
            <a:ext cx="291254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4FFF1-FA02-4B75-92A2-10B133672FD3}"/>
              </a:ext>
            </a:extLst>
          </p:cNvPr>
          <p:cNvSpPr txBox="1"/>
          <p:nvPr/>
        </p:nvSpPr>
        <p:spPr>
          <a:xfrm>
            <a:off x="3498186" y="2054104"/>
            <a:ext cx="1544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Dataset</a:t>
            </a:r>
          </a:p>
          <a:p>
            <a:r>
              <a:rPr lang="en-US" sz="800" dirty="0"/>
              <a:t>0- No diabetes</a:t>
            </a:r>
          </a:p>
          <a:p>
            <a:r>
              <a:rPr lang="en-US" sz="800" dirty="0"/>
              <a:t>1- Diabetes</a:t>
            </a:r>
          </a:p>
          <a:p>
            <a:r>
              <a:rPr lang="en-US" sz="1000" dirty="0"/>
              <a:t>(</a:t>
            </a:r>
            <a:r>
              <a:rPr lang="en-US" sz="1000" dirty="0" err="1"/>
              <a:t>Standlize</a:t>
            </a:r>
            <a:r>
              <a:rPr lang="en-US" sz="1000" dirty="0"/>
              <a:t> value)</a:t>
            </a: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253680rows</a:t>
            </a:r>
          </a:p>
          <a:p>
            <a:endParaRPr lang="en-US" sz="10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16CE4A-CBEB-4C21-B24B-EF4123F9AB8F}"/>
              </a:ext>
            </a:extLst>
          </p:cNvPr>
          <p:cNvSpPr/>
          <p:nvPr/>
        </p:nvSpPr>
        <p:spPr>
          <a:xfrm>
            <a:off x="4599824" y="2269998"/>
            <a:ext cx="291254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1E8CD-43E1-423F-8D7A-C4478D99C759}"/>
              </a:ext>
            </a:extLst>
          </p:cNvPr>
          <p:cNvSpPr txBox="1"/>
          <p:nvPr/>
        </p:nvSpPr>
        <p:spPr>
          <a:xfrm>
            <a:off x="4834708" y="2030796"/>
            <a:ext cx="1544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Datasets</a:t>
            </a:r>
          </a:p>
          <a:p>
            <a:r>
              <a:rPr lang="en-US" sz="800" dirty="0"/>
              <a:t>Split to X &amp; Y</a:t>
            </a:r>
          </a:p>
          <a:p>
            <a:endParaRPr lang="en-US" sz="800" dirty="0"/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X=253680rows</a:t>
            </a: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Y=253680rows</a:t>
            </a:r>
          </a:p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A186B-824A-46F1-8690-A7CBB3723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25" y="2991733"/>
            <a:ext cx="5562647" cy="134484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9670EA8-51C3-4433-9A41-F2DA8CEE9F1B}"/>
              </a:ext>
            </a:extLst>
          </p:cNvPr>
          <p:cNvSpPr/>
          <p:nvPr/>
        </p:nvSpPr>
        <p:spPr>
          <a:xfrm>
            <a:off x="7014269" y="2303779"/>
            <a:ext cx="291254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76564E-4685-4D14-A12D-BEA4E73FE2A7}"/>
              </a:ext>
            </a:extLst>
          </p:cNvPr>
          <p:cNvSpPr txBox="1"/>
          <p:nvPr/>
        </p:nvSpPr>
        <p:spPr>
          <a:xfrm>
            <a:off x="7266094" y="2037626"/>
            <a:ext cx="1544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Datasets</a:t>
            </a:r>
          </a:p>
          <a:p>
            <a:r>
              <a:rPr lang="en-US" sz="800" dirty="0"/>
              <a:t>Normalize X</a:t>
            </a:r>
          </a:p>
          <a:p>
            <a:endParaRPr lang="en-US" sz="800" dirty="0"/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X=253680rows</a:t>
            </a: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Y=253680rows</a:t>
            </a:r>
          </a:p>
          <a:p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946454-D49E-40A4-B984-506F7F44E4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6891" y="3237151"/>
            <a:ext cx="2881597" cy="2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/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98026" y="943178"/>
            <a:ext cx="854794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3.Split current data into train/validation datasets</a:t>
            </a:r>
          </a:p>
          <a:p>
            <a:r>
              <a:rPr lang="en-US" sz="1000" dirty="0"/>
              <a:t>Train : Validation=1:4</a:t>
            </a:r>
          </a:p>
          <a:p>
            <a:endParaRPr lang="en-US" sz="1000" dirty="0"/>
          </a:p>
          <a:p>
            <a:r>
              <a:rPr lang="en-US" dirty="0"/>
              <a:t>4.Train models with different order input </a:t>
            </a:r>
          </a:p>
          <a:p>
            <a:r>
              <a:rPr lang="en-US" sz="1000" dirty="0"/>
              <a:t>Set penalty index C=1 to 1001 for “l2” (Step 100)</a:t>
            </a:r>
          </a:p>
          <a:p>
            <a:r>
              <a:rPr lang="en-US" sz="1000" dirty="0"/>
              <a:t>Calculate Cross-Entropy for train/validation and time-cost</a:t>
            </a:r>
          </a:p>
          <a:p>
            <a:endParaRPr lang="en-US" sz="1000" dirty="0"/>
          </a:p>
          <a:p>
            <a:r>
              <a:rPr lang="en-US" dirty="0"/>
              <a:t>5.Analyze </a:t>
            </a:r>
          </a:p>
          <a:p>
            <a:r>
              <a:rPr lang="en-US" sz="1000" dirty="0"/>
              <a:t>No significant loss-function change for different C</a:t>
            </a:r>
          </a:p>
          <a:p>
            <a:r>
              <a:rPr lang="en-US" sz="1000" dirty="0">
                <a:solidFill>
                  <a:srgbClr val="00B050"/>
                </a:solidFill>
              </a:rPr>
              <a:t>Means the original input X may not reducible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56ADB0-5DC2-4175-8E4C-D3FDD9A4E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960112"/>
            <a:ext cx="3657600" cy="2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9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16416" y="129523"/>
            <a:ext cx="4364143" cy="49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1-Logistic Regression </a:t>
            </a:r>
            <a:r>
              <a:rPr lang="en" dirty="0">
                <a:solidFill>
                  <a:schemeClr val="accent2"/>
                </a:solidFill>
              </a:rPr>
              <a:t>Process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5450BBA-A1AE-4F4F-A809-FC1A0F5DA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564485"/>
              </p:ext>
            </p:extLst>
          </p:nvPr>
        </p:nvGraphicFramePr>
        <p:xfrm>
          <a:off x="161350" y="430118"/>
          <a:ext cx="2050144" cy="650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495521-CEB2-4430-AF88-3786A9EEC65E}"/>
              </a:ext>
            </a:extLst>
          </p:cNvPr>
          <p:cNvSpPr txBox="1"/>
          <p:nvPr/>
        </p:nvSpPr>
        <p:spPr>
          <a:xfrm>
            <a:off x="284480" y="936405"/>
            <a:ext cx="85479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6.Add Higher order components to datasets</a:t>
            </a:r>
          </a:p>
          <a:p>
            <a:r>
              <a:rPr lang="en-US" sz="1000" dirty="0"/>
              <a:t>Only for linear value(</a:t>
            </a:r>
            <a:r>
              <a:rPr lang="en-US" sz="1000" dirty="0" err="1"/>
              <a:t>GenHlth</a:t>
            </a:r>
            <a:r>
              <a:rPr lang="en-US" sz="1000" dirty="0"/>
              <a:t> / </a:t>
            </a:r>
            <a:r>
              <a:rPr lang="en-US" sz="1000" dirty="0" err="1"/>
              <a:t>MentHlth</a:t>
            </a:r>
            <a:r>
              <a:rPr lang="en-US" sz="1000" dirty="0"/>
              <a:t> / </a:t>
            </a:r>
            <a:r>
              <a:rPr lang="en-US" sz="1000" dirty="0" err="1"/>
              <a:t>PhysHlth</a:t>
            </a:r>
            <a:r>
              <a:rPr lang="en-US" sz="1000" dirty="0"/>
              <a:t> / Education / Age / Income)</a:t>
            </a:r>
          </a:p>
          <a:p>
            <a:r>
              <a:rPr lang="en-US" sz="1000" dirty="0"/>
              <a:t>Order up to 12</a:t>
            </a:r>
          </a:p>
          <a:p>
            <a:endParaRPr lang="en-US" sz="1000" dirty="0"/>
          </a:p>
          <a:p>
            <a:r>
              <a:rPr lang="en-US" dirty="0"/>
              <a:t>7.Train models with different order input </a:t>
            </a:r>
          </a:p>
          <a:p>
            <a:r>
              <a:rPr lang="en-US" sz="1000" dirty="0"/>
              <a:t>Set penalty =“none”</a:t>
            </a:r>
          </a:p>
          <a:p>
            <a:r>
              <a:rPr lang="en-US" sz="1000" dirty="0"/>
              <a:t>Calculate Cross-Entropy for train/validation and time-cost</a:t>
            </a:r>
          </a:p>
          <a:p>
            <a:endParaRPr lang="en-US" sz="1000" dirty="0"/>
          </a:p>
          <a:p>
            <a:r>
              <a:rPr lang="en-US" dirty="0"/>
              <a:t>8.Analyze and select features</a:t>
            </a:r>
          </a:p>
          <a:p>
            <a:r>
              <a:rPr lang="en-US" sz="1000" dirty="0">
                <a:solidFill>
                  <a:srgbClr val="00B050"/>
                </a:solidFill>
              </a:rPr>
              <a:t>Order over 8(9,10,11,12) the maximum iterate loops(up to 4000) is not enough;</a:t>
            </a:r>
          </a:p>
          <a:p>
            <a:r>
              <a:rPr lang="en-US" sz="1000" dirty="0">
                <a:solidFill>
                  <a:srgbClr val="00B050"/>
                </a:solidFill>
              </a:rPr>
              <a:t>Time-cost is not efficient when order over 8;</a:t>
            </a:r>
          </a:p>
          <a:p>
            <a:r>
              <a:rPr lang="en-US" sz="1000" dirty="0">
                <a:solidFill>
                  <a:srgbClr val="00B050"/>
                </a:solidFill>
              </a:rPr>
              <a:t>No significant loss-function improvement over order 4;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E1BBA-C048-42DA-80E5-9B10889D9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182" y="936405"/>
            <a:ext cx="3689090" cy="2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9265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2156</Words>
  <Application>Microsoft Office PowerPoint</Application>
  <PresentationFormat>On-screen Show (16:9)</PresentationFormat>
  <Paragraphs>554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Source Sans Pro</vt:lpstr>
      <vt:lpstr>Oswald</vt:lpstr>
      <vt:lpstr>Calibri</vt:lpstr>
      <vt:lpstr>Montserrat</vt:lpstr>
      <vt:lpstr>zeitung</vt:lpstr>
      <vt:lpstr>Quince template</vt:lpstr>
      <vt:lpstr>DIABETES PRODECTION</vt:lpstr>
      <vt:lpstr>HELLO!</vt:lpstr>
      <vt:lpstr>INTRODUCTION</vt:lpstr>
      <vt:lpstr>INTRODUCTION</vt:lpstr>
      <vt:lpstr>Logistic Regression Model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Model 1-Logistic Regression Process</vt:lpstr>
      <vt:lpstr>PowerPoint Presentation</vt:lpstr>
      <vt:lpstr>Model 1-Logistic Regression Process</vt:lpstr>
      <vt:lpstr>Model 1-Logistic Regression Process</vt:lpstr>
      <vt:lpstr>Random Tree Model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PRODECTION</dc:title>
  <cp:lastModifiedBy>liuchao09012021@outlook.com</cp:lastModifiedBy>
  <cp:revision>9</cp:revision>
  <dcterms:modified xsi:type="dcterms:W3CDTF">2021-11-17T06:14:20Z</dcterms:modified>
</cp:coreProperties>
</file>